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5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6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2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9" r:id="rId13"/>
    <p:sldId id="267" r:id="rId14"/>
    <p:sldId id="270" r:id="rId15"/>
    <p:sldId id="274" r:id="rId16"/>
    <p:sldId id="273" r:id="rId17"/>
    <p:sldId id="271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4799"/>
    <a:srgbClr val="666B6E"/>
    <a:srgbClr val="F6FAFD"/>
    <a:srgbClr val="5E366E"/>
    <a:srgbClr val="562965"/>
    <a:srgbClr val="1D1D1B"/>
    <a:srgbClr val="8045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9" autoAdjust="0"/>
    <p:restoredTop sz="48991" autoAdjust="0"/>
  </p:normalViewPr>
  <p:slideViewPr>
    <p:cSldViewPr>
      <p:cViewPr varScale="1">
        <p:scale>
          <a:sx n="56" d="100"/>
          <a:sy n="56" d="100"/>
        </p:scale>
        <p:origin x="-32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D36C36-D0A1-473A-A8BE-4F325BBB7127}" type="doc">
      <dgm:prSet loTypeId="urn:microsoft.com/office/officeart/2005/8/layout/vList3#1" loCatId="list" qsTypeId="urn:microsoft.com/office/officeart/2005/8/quickstyle/simple1" qsCatId="simple" csTypeId="urn:microsoft.com/office/officeart/2005/8/colors/colorful3" csCatId="colorful" phldr="1"/>
      <dgm:spPr/>
    </dgm:pt>
    <dgm:pt modelId="{E2C1DF99-C50F-40B8-BC76-8386595C106B}">
      <dgm:prSet phldrT="[Text]"/>
      <dgm:spPr/>
      <dgm:t>
        <a:bodyPr/>
        <a:lstStyle/>
        <a:p>
          <a:r>
            <a:rPr lang="hr-HR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Informacijski sustav za prijavu i odjavu turista</a:t>
          </a:r>
          <a:endParaRPr lang="hr-HR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14353B6-8405-4208-81BA-004422C7875D}" type="parTrans" cxnId="{C1E7A59E-116B-439C-833C-E22C0A6DBB87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0D18B83-3C5B-4989-8B23-EC5D267F8EF8}" type="sibTrans" cxnId="{C1E7A59E-116B-439C-833C-E22C0A6DBB87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03000BD-21EE-4D0E-8061-29036475DBA0}">
      <dgm:prSet phldrT="[Text]"/>
      <dgm:spPr/>
      <dgm:t>
        <a:bodyPr/>
        <a:lstStyle/>
        <a:p>
          <a:r>
            <a:rPr lang="hr-HR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Besplatna internetska aplikacija koja povezuje sve turističke zajednice u Republici Hrvatskoj</a:t>
          </a:r>
          <a:endParaRPr lang="hr-HR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06DD5A8-B379-4DA2-B69B-958E15C5F11D}" type="parTrans" cxnId="{A49277BB-AD33-4BD7-997C-BC297203ED11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2833E89-21B7-496F-A589-BD395999C18C}" type="sibTrans" cxnId="{A49277BB-AD33-4BD7-997C-BC297203ED11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E32902C-0F1C-4E01-8A3B-860A0B65B9B0}">
      <dgm:prSet/>
      <dgm:spPr/>
      <dgm:t>
        <a:bodyPr/>
        <a:lstStyle/>
        <a:p>
          <a:r>
            <a:rPr lang="hr-HR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Centralno mjesto evidencije turista i upravljanja podataka o turistima u Republici Hrvatskoj </a:t>
          </a:r>
          <a:endParaRPr lang="hr-HR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4417CA9-4C3E-484A-AA5E-948ADFC87048}" type="parTrans" cxnId="{2339B144-B994-4C51-9744-B19ECE5EC06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F278B04-A93A-4688-91A8-C17271C24947}" type="sibTrans" cxnId="{2339B144-B994-4C51-9744-B19ECE5EC06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3DA775C-2C7F-4FDD-84BA-9D29278209F3}" type="pres">
      <dgm:prSet presAssocID="{E2D36C36-D0A1-473A-A8BE-4F325BBB7127}" presName="linearFlow" presStyleCnt="0">
        <dgm:presLayoutVars>
          <dgm:dir/>
          <dgm:resizeHandles val="exact"/>
        </dgm:presLayoutVars>
      </dgm:prSet>
      <dgm:spPr/>
    </dgm:pt>
    <dgm:pt modelId="{D014F2B0-D906-4B04-B655-92785F6AB1CF}" type="pres">
      <dgm:prSet presAssocID="{E2C1DF99-C50F-40B8-BC76-8386595C106B}" presName="composite" presStyleCnt="0"/>
      <dgm:spPr/>
    </dgm:pt>
    <dgm:pt modelId="{ADD78B86-0B27-4D0C-9162-398D93B560AA}" type="pres">
      <dgm:prSet presAssocID="{E2C1DF99-C50F-40B8-BC76-8386595C106B}" presName="imgShp" presStyleLbl="fgImgPlace1" presStyleIdx="0" presStyleCnt="3"/>
      <dgm:spPr/>
      <dgm:t>
        <a:bodyPr/>
        <a:lstStyle/>
        <a:p>
          <a:endParaRPr lang="hr-HR"/>
        </a:p>
      </dgm:t>
    </dgm:pt>
    <dgm:pt modelId="{8FEA1D4F-91A5-4F85-B245-CFF4022E17B7}" type="pres">
      <dgm:prSet presAssocID="{E2C1DF99-C50F-40B8-BC76-8386595C106B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D29F093-6496-4483-B22B-B8450A8C7D82}" type="pres">
      <dgm:prSet presAssocID="{50D18B83-3C5B-4989-8B23-EC5D267F8EF8}" presName="spacing" presStyleCnt="0"/>
      <dgm:spPr/>
    </dgm:pt>
    <dgm:pt modelId="{D7ADCA38-9BA3-4113-84D5-BA56125C0949}" type="pres">
      <dgm:prSet presAssocID="{E03000BD-21EE-4D0E-8061-29036475DBA0}" presName="composite" presStyleCnt="0"/>
      <dgm:spPr/>
    </dgm:pt>
    <dgm:pt modelId="{91621A04-ABE3-4925-9972-81C354324307}" type="pres">
      <dgm:prSet presAssocID="{E03000BD-21EE-4D0E-8061-29036475DBA0}" presName="imgShp" presStyleLbl="fgImgPlace1" presStyleIdx="1" presStyleCnt="3"/>
      <dgm:spPr/>
    </dgm:pt>
    <dgm:pt modelId="{B82F328F-2066-4935-A9FE-057685F42A99}" type="pres">
      <dgm:prSet presAssocID="{E03000BD-21EE-4D0E-8061-29036475DBA0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0ACF715-2015-46E5-8215-06DB32FE1EA4}" type="pres">
      <dgm:prSet presAssocID="{02833E89-21B7-496F-A589-BD395999C18C}" presName="spacing" presStyleCnt="0"/>
      <dgm:spPr/>
    </dgm:pt>
    <dgm:pt modelId="{203E3943-B01B-4EC3-BD00-0177C3588E19}" type="pres">
      <dgm:prSet presAssocID="{CE32902C-0F1C-4E01-8A3B-860A0B65B9B0}" presName="composite" presStyleCnt="0"/>
      <dgm:spPr/>
    </dgm:pt>
    <dgm:pt modelId="{A611F9DE-5409-4D3D-9093-E4CC1DA66977}" type="pres">
      <dgm:prSet presAssocID="{CE32902C-0F1C-4E01-8A3B-860A0B65B9B0}" presName="imgShp" presStyleLbl="fgImgPlace1" presStyleIdx="2" presStyleCnt="3"/>
      <dgm:spPr/>
    </dgm:pt>
    <dgm:pt modelId="{9F3A75C7-627C-40F4-8A9D-DE19B3EBECF1}" type="pres">
      <dgm:prSet presAssocID="{CE32902C-0F1C-4E01-8A3B-860A0B65B9B0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2339B144-B994-4C51-9744-B19ECE5EC062}" srcId="{E2D36C36-D0A1-473A-A8BE-4F325BBB7127}" destId="{CE32902C-0F1C-4E01-8A3B-860A0B65B9B0}" srcOrd="2" destOrd="0" parTransId="{24417CA9-4C3E-484A-AA5E-948ADFC87048}" sibTransId="{BF278B04-A93A-4688-91A8-C17271C24947}"/>
    <dgm:cxn modelId="{A8898891-414F-4A9C-B99F-FCE2CE0A772A}" type="presOf" srcId="{E2C1DF99-C50F-40B8-BC76-8386595C106B}" destId="{8FEA1D4F-91A5-4F85-B245-CFF4022E17B7}" srcOrd="0" destOrd="0" presId="urn:microsoft.com/office/officeart/2005/8/layout/vList3#1"/>
    <dgm:cxn modelId="{C1E7A59E-116B-439C-833C-E22C0A6DBB87}" srcId="{E2D36C36-D0A1-473A-A8BE-4F325BBB7127}" destId="{E2C1DF99-C50F-40B8-BC76-8386595C106B}" srcOrd="0" destOrd="0" parTransId="{614353B6-8405-4208-81BA-004422C7875D}" sibTransId="{50D18B83-3C5B-4989-8B23-EC5D267F8EF8}"/>
    <dgm:cxn modelId="{80D47C76-DBFA-4221-9BB8-38240D7A6CB7}" type="presOf" srcId="{E03000BD-21EE-4D0E-8061-29036475DBA0}" destId="{B82F328F-2066-4935-A9FE-057685F42A99}" srcOrd="0" destOrd="0" presId="urn:microsoft.com/office/officeart/2005/8/layout/vList3#1"/>
    <dgm:cxn modelId="{A49277BB-AD33-4BD7-997C-BC297203ED11}" srcId="{E2D36C36-D0A1-473A-A8BE-4F325BBB7127}" destId="{E03000BD-21EE-4D0E-8061-29036475DBA0}" srcOrd="1" destOrd="0" parTransId="{306DD5A8-B379-4DA2-B69B-958E15C5F11D}" sibTransId="{02833E89-21B7-496F-A589-BD395999C18C}"/>
    <dgm:cxn modelId="{BF10BE77-1823-4E74-AE7B-61E2C31E5AF2}" type="presOf" srcId="{E2D36C36-D0A1-473A-A8BE-4F325BBB7127}" destId="{C3DA775C-2C7F-4FDD-84BA-9D29278209F3}" srcOrd="0" destOrd="0" presId="urn:microsoft.com/office/officeart/2005/8/layout/vList3#1"/>
    <dgm:cxn modelId="{834D3545-9129-46B5-A9E1-86431C4A1D81}" type="presOf" srcId="{CE32902C-0F1C-4E01-8A3B-860A0B65B9B0}" destId="{9F3A75C7-627C-40F4-8A9D-DE19B3EBECF1}" srcOrd="0" destOrd="0" presId="urn:microsoft.com/office/officeart/2005/8/layout/vList3#1"/>
    <dgm:cxn modelId="{A5DDE56E-DACA-4145-88E7-8407D65C10FB}" type="presParOf" srcId="{C3DA775C-2C7F-4FDD-84BA-9D29278209F3}" destId="{D014F2B0-D906-4B04-B655-92785F6AB1CF}" srcOrd="0" destOrd="0" presId="urn:microsoft.com/office/officeart/2005/8/layout/vList3#1"/>
    <dgm:cxn modelId="{54FEF5C6-5521-41C5-88A6-B960FD4D7A09}" type="presParOf" srcId="{D014F2B0-D906-4B04-B655-92785F6AB1CF}" destId="{ADD78B86-0B27-4D0C-9162-398D93B560AA}" srcOrd="0" destOrd="0" presId="urn:microsoft.com/office/officeart/2005/8/layout/vList3#1"/>
    <dgm:cxn modelId="{3B65B2FC-E9BD-478D-94FC-F592DB75542F}" type="presParOf" srcId="{D014F2B0-D906-4B04-B655-92785F6AB1CF}" destId="{8FEA1D4F-91A5-4F85-B245-CFF4022E17B7}" srcOrd="1" destOrd="0" presId="urn:microsoft.com/office/officeart/2005/8/layout/vList3#1"/>
    <dgm:cxn modelId="{9F230CA0-C6AB-4FD5-87AB-8437C732A32E}" type="presParOf" srcId="{C3DA775C-2C7F-4FDD-84BA-9D29278209F3}" destId="{ED29F093-6496-4483-B22B-B8450A8C7D82}" srcOrd="1" destOrd="0" presId="urn:microsoft.com/office/officeart/2005/8/layout/vList3#1"/>
    <dgm:cxn modelId="{098B6F39-6322-47F2-BBF4-404936FBB8EE}" type="presParOf" srcId="{C3DA775C-2C7F-4FDD-84BA-9D29278209F3}" destId="{D7ADCA38-9BA3-4113-84D5-BA56125C0949}" srcOrd="2" destOrd="0" presId="urn:microsoft.com/office/officeart/2005/8/layout/vList3#1"/>
    <dgm:cxn modelId="{AF18DBD9-42EE-487A-B546-83EBDB8B99FE}" type="presParOf" srcId="{D7ADCA38-9BA3-4113-84D5-BA56125C0949}" destId="{91621A04-ABE3-4925-9972-81C354324307}" srcOrd="0" destOrd="0" presId="urn:microsoft.com/office/officeart/2005/8/layout/vList3#1"/>
    <dgm:cxn modelId="{4D649240-CF91-4524-8D93-A119970629AF}" type="presParOf" srcId="{D7ADCA38-9BA3-4113-84D5-BA56125C0949}" destId="{B82F328F-2066-4935-A9FE-057685F42A99}" srcOrd="1" destOrd="0" presId="urn:microsoft.com/office/officeart/2005/8/layout/vList3#1"/>
    <dgm:cxn modelId="{F996DFC6-A9F2-4CFF-BBFF-367E354828C6}" type="presParOf" srcId="{C3DA775C-2C7F-4FDD-84BA-9D29278209F3}" destId="{E0ACF715-2015-46E5-8215-06DB32FE1EA4}" srcOrd="3" destOrd="0" presId="urn:microsoft.com/office/officeart/2005/8/layout/vList3#1"/>
    <dgm:cxn modelId="{C59BBCC6-B8C9-44B1-A271-DD31B2B9F768}" type="presParOf" srcId="{C3DA775C-2C7F-4FDD-84BA-9D29278209F3}" destId="{203E3943-B01B-4EC3-BD00-0177C3588E19}" srcOrd="4" destOrd="0" presId="urn:microsoft.com/office/officeart/2005/8/layout/vList3#1"/>
    <dgm:cxn modelId="{2E5EE41C-BA91-47EB-8BC3-92ADDC6DD8B2}" type="presParOf" srcId="{203E3943-B01B-4EC3-BD00-0177C3588E19}" destId="{A611F9DE-5409-4D3D-9093-E4CC1DA66977}" srcOrd="0" destOrd="0" presId="urn:microsoft.com/office/officeart/2005/8/layout/vList3#1"/>
    <dgm:cxn modelId="{FD99854B-D93B-4FFD-998B-1CAEE3A8A45C}" type="presParOf" srcId="{203E3943-B01B-4EC3-BD00-0177C3588E19}" destId="{9F3A75C7-627C-40F4-8A9D-DE19B3EBECF1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42BB8D9-E2EF-47A4-BB53-102380DA6A3C}" type="doc">
      <dgm:prSet loTypeId="urn:microsoft.com/office/officeart/2005/8/layout/radia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5BC890D9-6F53-46F8-9F5B-C59F2E64C4AC}">
      <dgm:prSet phldrT="[Text]" custT="1"/>
      <dgm:spPr/>
      <dgm:t>
        <a:bodyPr/>
        <a:lstStyle/>
        <a:p>
          <a:r>
            <a:rPr lang="hr-HR" sz="1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27BAFEA-1CB5-48D1-9C63-D06D7FE87B43}" type="parTrans" cxnId="{A2BCF4BE-018F-464A-8A4F-D58B98F80CC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9D86783-551C-4645-B347-436539A806B0}" type="sibTrans" cxnId="{A2BCF4BE-018F-464A-8A4F-D58B98F80CC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EA82A7B-085B-4D91-8ACB-93235AAE203F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Nestanak potrebe za učitavanje prijave gostiju iz e-</a:t>
          </a:r>
          <a:r>
            <a:rPr lang="hr-HR" sz="1100" b="1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maila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DF56F84-C0C6-4C78-A88E-E863767FDF42}" type="parTrans" cxnId="{995EF5D2-96BE-40EE-A877-784CBC9F0DF0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382DED9-0C5B-43AF-AD3B-89F028509DC0}" type="sibTrans" cxnId="{995EF5D2-96BE-40EE-A877-784CBC9F0DF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6F2A170-B72D-405E-B9FE-D0488C4F8563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Unificirani način prijave i odjave gostiju u svim TZ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F8B3711-0C18-4C0B-8992-B18A5B2ACE23}" type="parTrans" cxnId="{D09A9E75-AC5F-4630-BEE2-909808F6C26C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4524C7E-7699-4623-A681-EADDB00593DB}" type="sibTrans" cxnId="{D09A9E75-AC5F-4630-BEE2-909808F6C26C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98CBDA1-9526-450D-8A82-101A3A61EA95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Brz i jasan uvid u sva dugovanja uplata BP + upozorenja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EC8C6AE-77C2-4DE5-A3DA-C37E40C06580}" type="parTrans" cxnId="{1AE821F9-7DAE-49F1-AA67-D0046362ADAB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B8B578E-1E79-47F7-A7F7-E70734C82812}" type="sibTrans" cxnId="{1AE821F9-7DAE-49F1-AA67-D0046362ADA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9A424EA-B618-4BD4-936F-72EFA3429942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Obavještavanje pružatelja usluga smještaja o važnim informacijama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914CB59-3154-43F7-90F3-6032E355B236}" type="parTrans" cxnId="{9B4BB7D1-CFA2-4BFD-BAE3-9B6D6E8525A9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C7CC2F5-B016-4B1E-A38A-41673739A8B1}" type="sibTrans" cxnId="{9B4BB7D1-CFA2-4BFD-BAE3-9B6D6E8525A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D8E6F7-6952-458C-969C-9D0D0B40F04C}">
      <dgm:prSet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Izvještaji potrebni za stvaranje marketinških aktivnosti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2F6A51A-24B9-4686-856E-CCFAB2762479}" type="parTrans" cxnId="{10A70FF6-6F05-4C72-AFE7-C8DF5392F670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3506DF-E942-46D6-859D-48D23E2DDC7D}" type="sibTrans" cxnId="{10A70FF6-6F05-4C72-AFE7-C8DF5392F67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05BAA7E-6A4A-494A-AE47-13E80E6C9F1D}" type="pres">
      <dgm:prSet presAssocID="{F42BB8D9-E2EF-47A4-BB53-102380DA6A3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F21B4EF-8BB5-4AD3-9856-B15AE1EB6BD0}" type="pres">
      <dgm:prSet presAssocID="{5BC890D9-6F53-46F8-9F5B-C59F2E64C4AC}" presName="centerShape" presStyleLbl="node0" presStyleIdx="0" presStyleCnt="1"/>
      <dgm:spPr/>
      <dgm:t>
        <a:bodyPr/>
        <a:lstStyle/>
        <a:p>
          <a:endParaRPr lang="hr-HR"/>
        </a:p>
      </dgm:t>
    </dgm:pt>
    <dgm:pt modelId="{3588D47E-A654-4069-9668-1EF8242ED1D9}" type="pres">
      <dgm:prSet presAssocID="{BDF56F84-C0C6-4C78-A88E-E863767FDF42}" presName="Name9" presStyleLbl="parChTrans1D2" presStyleIdx="0" presStyleCnt="5"/>
      <dgm:spPr/>
      <dgm:t>
        <a:bodyPr/>
        <a:lstStyle/>
        <a:p>
          <a:endParaRPr lang="hr-HR"/>
        </a:p>
      </dgm:t>
    </dgm:pt>
    <dgm:pt modelId="{010010A1-1B3D-4451-A463-1DFA1504CCF8}" type="pres">
      <dgm:prSet presAssocID="{BDF56F84-C0C6-4C78-A88E-E863767FDF42}" presName="connTx" presStyleLbl="parChTrans1D2" presStyleIdx="0" presStyleCnt="5"/>
      <dgm:spPr/>
      <dgm:t>
        <a:bodyPr/>
        <a:lstStyle/>
        <a:p>
          <a:endParaRPr lang="hr-HR"/>
        </a:p>
      </dgm:t>
    </dgm:pt>
    <dgm:pt modelId="{36326EA6-F1E4-4DE4-B9E6-84E7C456CF30}" type="pres">
      <dgm:prSet presAssocID="{4EA82A7B-085B-4D91-8ACB-93235AAE203F}" presName="node" presStyleLbl="node1" presStyleIdx="0" presStyleCnt="5" custScaleX="142571" custScaleY="142571" custRadScaleRad="100046" custRadScaleInc="489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B845A11-F1DD-4932-A4E1-392447FEE820}" type="pres">
      <dgm:prSet presAssocID="{CF8B3711-0C18-4C0B-8992-B18A5B2ACE23}" presName="Name9" presStyleLbl="parChTrans1D2" presStyleIdx="1" presStyleCnt="5"/>
      <dgm:spPr/>
      <dgm:t>
        <a:bodyPr/>
        <a:lstStyle/>
        <a:p>
          <a:endParaRPr lang="hr-HR"/>
        </a:p>
      </dgm:t>
    </dgm:pt>
    <dgm:pt modelId="{6ED885DB-9BF8-4DFC-B0AC-8697D87525E6}" type="pres">
      <dgm:prSet presAssocID="{CF8B3711-0C18-4C0B-8992-B18A5B2ACE23}" presName="connTx" presStyleLbl="parChTrans1D2" presStyleIdx="1" presStyleCnt="5"/>
      <dgm:spPr/>
      <dgm:t>
        <a:bodyPr/>
        <a:lstStyle/>
        <a:p>
          <a:endParaRPr lang="hr-HR"/>
        </a:p>
      </dgm:t>
    </dgm:pt>
    <dgm:pt modelId="{88394420-375A-4C46-B191-0EE2904EA4BB}" type="pres">
      <dgm:prSet presAssocID="{26F2A170-B72D-405E-B9FE-D0488C4F8563}" presName="node" presStyleLbl="node1" presStyleIdx="1" presStyleCnt="5" custScaleX="142571" custScaleY="14257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3A260E1-CEC3-48F7-8C23-1C6691CEC5AC}" type="pres">
      <dgm:prSet presAssocID="{FEC8C6AE-77C2-4DE5-A3DA-C37E40C06580}" presName="Name9" presStyleLbl="parChTrans1D2" presStyleIdx="2" presStyleCnt="5"/>
      <dgm:spPr/>
      <dgm:t>
        <a:bodyPr/>
        <a:lstStyle/>
        <a:p>
          <a:endParaRPr lang="hr-HR"/>
        </a:p>
      </dgm:t>
    </dgm:pt>
    <dgm:pt modelId="{932D4207-CD06-4027-B000-9D073A718994}" type="pres">
      <dgm:prSet presAssocID="{FEC8C6AE-77C2-4DE5-A3DA-C37E40C06580}" presName="connTx" presStyleLbl="parChTrans1D2" presStyleIdx="2" presStyleCnt="5"/>
      <dgm:spPr/>
      <dgm:t>
        <a:bodyPr/>
        <a:lstStyle/>
        <a:p>
          <a:endParaRPr lang="hr-HR"/>
        </a:p>
      </dgm:t>
    </dgm:pt>
    <dgm:pt modelId="{0293B7F4-8B9B-4D9B-BF1D-188251A6BE51}" type="pres">
      <dgm:prSet presAssocID="{998CBDA1-9526-450D-8A82-101A3A61EA95}" presName="node" presStyleLbl="node1" presStyleIdx="2" presStyleCnt="5" custScaleX="142571" custScaleY="14257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FAEC0F7-532F-4C2D-A432-AECB6D0812F4}" type="pres">
      <dgm:prSet presAssocID="{3914CB59-3154-43F7-90F3-6032E355B236}" presName="Name9" presStyleLbl="parChTrans1D2" presStyleIdx="3" presStyleCnt="5"/>
      <dgm:spPr/>
      <dgm:t>
        <a:bodyPr/>
        <a:lstStyle/>
        <a:p>
          <a:endParaRPr lang="hr-HR"/>
        </a:p>
      </dgm:t>
    </dgm:pt>
    <dgm:pt modelId="{7DBA0318-93A7-482C-9139-F3240334015F}" type="pres">
      <dgm:prSet presAssocID="{3914CB59-3154-43F7-90F3-6032E355B236}" presName="connTx" presStyleLbl="parChTrans1D2" presStyleIdx="3" presStyleCnt="5"/>
      <dgm:spPr/>
      <dgm:t>
        <a:bodyPr/>
        <a:lstStyle/>
        <a:p>
          <a:endParaRPr lang="hr-HR"/>
        </a:p>
      </dgm:t>
    </dgm:pt>
    <dgm:pt modelId="{D178FFF2-87C2-4283-8EF5-DF846EB737FD}" type="pres">
      <dgm:prSet presAssocID="{E9A424EA-B618-4BD4-936F-72EFA3429942}" presName="node" presStyleLbl="node1" presStyleIdx="3" presStyleCnt="5" custScaleX="142571" custScaleY="14257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AFC470F-4CCA-407F-A9B1-E10C9F4C8031}" type="pres">
      <dgm:prSet presAssocID="{B2F6A51A-24B9-4686-856E-CCFAB2762479}" presName="Name9" presStyleLbl="parChTrans1D2" presStyleIdx="4" presStyleCnt="5"/>
      <dgm:spPr/>
      <dgm:t>
        <a:bodyPr/>
        <a:lstStyle/>
        <a:p>
          <a:endParaRPr lang="hr-HR"/>
        </a:p>
      </dgm:t>
    </dgm:pt>
    <dgm:pt modelId="{87F2C8EB-F4ED-4D58-B1CD-EF33B24A1D7C}" type="pres">
      <dgm:prSet presAssocID="{B2F6A51A-24B9-4686-856E-CCFAB2762479}" presName="connTx" presStyleLbl="parChTrans1D2" presStyleIdx="4" presStyleCnt="5"/>
      <dgm:spPr/>
      <dgm:t>
        <a:bodyPr/>
        <a:lstStyle/>
        <a:p>
          <a:endParaRPr lang="hr-HR"/>
        </a:p>
      </dgm:t>
    </dgm:pt>
    <dgm:pt modelId="{4B2704DE-58A6-4F7E-A1DE-AE8D4E481403}" type="pres">
      <dgm:prSet presAssocID="{97D8E6F7-6952-458C-969C-9D0D0B40F04C}" presName="node" presStyleLbl="node1" presStyleIdx="4" presStyleCnt="5" custScaleX="142571" custScaleY="14257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09A9E75-AC5F-4630-BEE2-909808F6C26C}" srcId="{5BC890D9-6F53-46F8-9F5B-C59F2E64C4AC}" destId="{26F2A170-B72D-405E-B9FE-D0488C4F8563}" srcOrd="1" destOrd="0" parTransId="{CF8B3711-0C18-4C0B-8992-B18A5B2ACE23}" sibTransId="{64524C7E-7699-4623-A681-EADDB00593DB}"/>
    <dgm:cxn modelId="{1AE821F9-7DAE-49F1-AA67-D0046362ADAB}" srcId="{5BC890D9-6F53-46F8-9F5B-C59F2E64C4AC}" destId="{998CBDA1-9526-450D-8A82-101A3A61EA95}" srcOrd="2" destOrd="0" parTransId="{FEC8C6AE-77C2-4DE5-A3DA-C37E40C06580}" sibTransId="{6B8B578E-1E79-47F7-A7F7-E70734C82812}"/>
    <dgm:cxn modelId="{46B1526A-435E-4754-8A67-B88E1413D775}" type="presOf" srcId="{B2F6A51A-24B9-4686-856E-CCFAB2762479}" destId="{87F2C8EB-F4ED-4D58-B1CD-EF33B24A1D7C}" srcOrd="1" destOrd="0" presId="urn:microsoft.com/office/officeart/2005/8/layout/radial1"/>
    <dgm:cxn modelId="{3A40CB69-9881-41CD-BB47-5334349F0B7D}" type="presOf" srcId="{4EA82A7B-085B-4D91-8ACB-93235AAE203F}" destId="{36326EA6-F1E4-4DE4-B9E6-84E7C456CF30}" srcOrd="0" destOrd="0" presId="urn:microsoft.com/office/officeart/2005/8/layout/radial1"/>
    <dgm:cxn modelId="{27491116-5143-4131-9C30-AC8A07F6505F}" type="presOf" srcId="{CF8B3711-0C18-4C0B-8992-B18A5B2ACE23}" destId="{6ED885DB-9BF8-4DFC-B0AC-8697D87525E6}" srcOrd="1" destOrd="0" presId="urn:microsoft.com/office/officeart/2005/8/layout/radial1"/>
    <dgm:cxn modelId="{7983F2FC-8EFE-4BD6-A4C9-BB084B8BF20F}" type="presOf" srcId="{BDF56F84-C0C6-4C78-A88E-E863767FDF42}" destId="{3588D47E-A654-4069-9668-1EF8242ED1D9}" srcOrd="0" destOrd="0" presId="urn:microsoft.com/office/officeart/2005/8/layout/radial1"/>
    <dgm:cxn modelId="{A2BCF4BE-018F-464A-8A4F-D58B98F80CC3}" srcId="{F42BB8D9-E2EF-47A4-BB53-102380DA6A3C}" destId="{5BC890D9-6F53-46F8-9F5B-C59F2E64C4AC}" srcOrd="0" destOrd="0" parTransId="{027BAFEA-1CB5-48D1-9C63-D06D7FE87B43}" sibTransId="{F9D86783-551C-4645-B347-436539A806B0}"/>
    <dgm:cxn modelId="{44398BB8-2BDB-43E7-B497-D613573E08D5}" type="presOf" srcId="{E9A424EA-B618-4BD4-936F-72EFA3429942}" destId="{D178FFF2-87C2-4283-8EF5-DF846EB737FD}" srcOrd="0" destOrd="0" presId="urn:microsoft.com/office/officeart/2005/8/layout/radial1"/>
    <dgm:cxn modelId="{9B4BB7D1-CFA2-4BFD-BAE3-9B6D6E8525A9}" srcId="{5BC890D9-6F53-46F8-9F5B-C59F2E64C4AC}" destId="{E9A424EA-B618-4BD4-936F-72EFA3429942}" srcOrd="3" destOrd="0" parTransId="{3914CB59-3154-43F7-90F3-6032E355B236}" sibTransId="{9C7CC2F5-B016-4B1E-A38A-41673739A8B1}"/>
    <dgm:cxn modelId="{C5798CEB-530B-490D-8175-18B283B7F8BF}" type="presOf" srcId="{B2F6A51A-24B9-4686-856E-CCFAB2762479}" destId="{2AFC470F-4CCA-407F-A9B1-E10C9F4C8031}" srcOrd="0" destOrd="0" presId="urn:microsoft.com/office/officeart/2005/8/layout/radial1"/>
    <dgm:cxn modelId="{10A70FF6-6F05-4C72-AFE7-C8DF5392F670}" srcId="{5BC890D9-6F53-46F8-9F5B-C59F2E64C4AC}" destId="{97D8E6F7-6952-458C-969C-9D0D0B40F04C}" srcOrd="4" destOrd="0" parTransId="{B2F6A51A-24B9-4686-856E-CCFAB2762479}" sibTransId="{043506DF-E942-46D6-859D-48D23E2DDC7D}"/>
    <dgm:cxn modelId="{438A5535-BD85-432B-8CBF-3202D0353F47}" type="presOf" srcId="{FEC8C6AE-77C2-4DE5-A3DA-C37E40C06580}" destId="{E3A260E1-CEC3-48F7-8C23-1C6691CEC5AC}" srcOrd="0" destOrd="0" presId="urn:microsoft.com/office/officeart/2005/8/layout/radial1"/>
    <dgm:cxn modelId="{42FABFF0-444F-4CB5-A8B6-F9E259A5BE2D}" type="presOf" srcId="{26F2A170-B72D-405E-B9FE-D0488C4F8563}" destId="{88394420-375A-4C46-B191-0EE2904EA4BB}" srcOrd="0" destOrd="0" presId="urn:microsoft.com/office/officeart/2005/8/layout/radial1"/>
    <dgm:cxn modelId="{6BE9DB88-8623-4F07-8697-AA197861473E}" type="presOf" srcId="{3914CB59-3154-43F7-90F3-6032E355B236}" destId="{7DBA0318-93A7-482C-9139-F3240334015F}" srcOrd="1" destOrd="0" presId="urn:microsoft.com/office/officeart/2005/8/layout/radial1"/>
    <dgm:cxn modelId="{995EF5D2-96BE-40EE-A877-784CBC9F0DF0}" srcId="{5BC890D9-6F53-46F8-9F5B-C59F2E64C4AC}" destId="{4EA82A7B-085B-4D91-8ACB-93235AAE203F}" srcOrd="0" destOrd="0" parTransId="{BDF56F84-C0C6-4C78-A88E-E863767FDF42}" sibTransId="{B382DED9-0C5B-43AF-AD3B-89F028509DC0}"/>
    <dgm:cxn modelId="{324F2948-722A-406F-A0DC-8BF86A4006E2}" type="presOf" srcId="{CF8B3711-0C18-4C0B-8992-B18A5B2ACE23}" destId="{4B845A11-F1DD-4932-A4E1-392447FEE820}" srcOrd="0" destOrd="0" presId="urn:microsoft.com/office/officeart/2005/8/layout/radial1"/>
    <dgm:cxn modelId="{64A1FE37-9A49-48F0-8DEA-831F3A5B01CC}" type="presOf" srcId="{F42BB8D9-E2EF-47A4-BB53-102380DA6A3C}" destId="{405BAA7E-6A4A-494A-AE47-13E80E6C9F1D}" srcOrd="0" destOrd="0" presId="urn:microsoft.com/office/officeart/2005/8/layout/radial1"/>
    <dgm:cxn modelId="{073F6123-1216-45F3-8CD7-1FEF31C0DE38}" type="presOf" srcId="{FEC8C6AE-77C2-4DE5-A3DA-C37E40C06580}" destId="{932D4207-CD06-4027-B000-9D073A718994}" srcOrd="1" destOrd="0" presId="urn:microsoft.com/office/officeart/2005/8/layout/radial1"/>
    <dgm:cxn modelId="{FE342B0D-5B44-42C6-85DB-3D5D40D8C481}" type="presOf" srcId="{97D8E6F7-6952-458C-969C-9D0D0B40F04C}" destId="{4B2704DE-58A6-4F7E-A1DE-AE8D4E481403}" srcOrd="0" destOrd="0" presId="urn:microsoft.com/office/officeart/2005/8/layout/radial1"/>
    <dgm:cxn modelId="{7FD0D7DF-905B-47EC-9DF1-D804EACE3CBF}" type="presOf" srcId="{5BC890D9-6F53-46F8-9F5B-C59F2E64C4AC}" destId="{6F21B4EF-8BB5-4AD3-9856-B15AE1EB6BD0}" srcOrd="0" destOrd="0" presId="urn:microsoft.com/office/officeart/2005/8/layout/radial1"/>
    <dgm:cxn modelId="{95B090AB-37A8-4B83-B079-A5A57DB74AC0}" type="presOf" srcId="{BDF56F84-C0C6-4C78-A88E-E863767FDF42}" destId="{010010A1-1B3D-4451-A463-1DFA1504CCF8}" srcOrd="1" destOrd="0" presId="urn:microsoft.com/office/officeart/2005/8/layout/radial1"/>
    <dgm:cxn modelId="{9252EDC3-A6A3-4D6F-84E8-73E893986942}" type="presOf" srcId="{998CBDA1-9526-450D-8A82-101A3A61EA95}" destId="{0293B7F4-8B9B-4D9B-BF1D-188251A6BE51}" srcOrd="0" destOrd="0" presId="urn:microsoft.com/office/officeart/2005/8/layout/radial1"/>
    <dgm:cxn modelId="{0A9E873D-903A-4AE0-A53B-A67815C6B322}" type="presOf" srcId="{3914CB59-3154-43F7-90F3-6032E355B236}" destId="{2FAEC0F7-532F-4C2D-A432-AECB6D0812F4}" srcOrd="0" destOrd="0" presId="urn:microsoft.com/office/officeart/2005/8/layout/radial1"/>
    <dgm:cxn modelId="{F80CF470-8C45-4E7D-822F-FA1F7FE91B18}" type="presParOf" srcId="{405BAA7E-6A4A-494A-AE47-13E80E6C9F1D}" destId="{6F21B4EF-8BB5-4AD3-9856-B15AE1EB6BD0}" srcOrd="0" destOrd="0" presId="urn:microsoft.com/office/officeart/2005/8/layout/radial1"/>
    <dgm:cxn modelId="{3B1E72A4-9F73-427E-B7DD-38F821F1C31C}" type="presParOf" srcId="{405BAA7E-6A4A-494A-AE47-13E80E6C9F1D}" destId="{3588D47E-A654-4069-9668-1EF8242ED1D9}" srcOrd="1" destOrd="0" presId="urn:microsoft.com/office/officeart/2005/8/layout/radial1"/>
    <dgm:cxn modelId="{C41E5977-1720-4A90-A248-6DC4FE2B63F2}" type="presParOf" srcId="{3588D47E-A654-4069-9668-1EF8242ED1D9}" destId="{010010A1-1B3D-4451-A463-1DFA1504CCF8}" srcOrd="0" destOrd="0" presId="urn:microsoft.com/office/officeart/2005/8/layout/radial1"/>
    <dgm:cxn modelId="{B3EF8CD0-0E92-487E-9067-6D5F4E37F0F2}" type="presParOf" srcId="{405BAA7E-6A4A-494A-AE47-13E80E6C9F1D}" destId="{36326EA6-F1E4-4DE4-B9E6-84E7C456CF30}" srcOrd="2" destOrd="0" presId="urn:microsoft.com/office/officeart/2005/8/layout/radial1"/>
    <dgm:cxn modelId="{025D2C1A-CAC9-4C60-B76C-37C796F0DE60}" type="presParOf" srcId="{405BAA7E-6A4A-494A-AE47-13E80E6C9F1D}" destId="{4B845A11-F1DD-4932-A4E1-392447FEE820}" srcOrd="3" destOrd="0" presId="urn:microsoft.com/office/officeart/2005/8/layout/radial1"/>
    <dgm:cxn modelId="{E92C8982-2F00-4B8B-B869-6A992DE2898B}" type="presParOf" srcId="{4B845A11-F1DD-4932-A4E1-392447FEE820}" destId="{6ED885DB-9BF8-4DFC-B0AC-8697D87525E6}" srcOrd="0" destOrd="0" presId="urn:microsoft.com/office/officeart/2005/8/layout/radial1"/>
    <dgm:cxn modelId="{33D7B5C0-ECE5-48EE-9C62-39C1BDFA5690}" type="presParOf" srcId="{405BAA7E-6A4A-494A-AE47-13E80E6C9F1D}" destId="{88394420-375A-4C46-B191-0EE2904EA4BB}" srcOrd="4" destOrd="0" presId="urn:microsoft.com/office/officeart/2005/8/layout/radial1"/>
    <dgm:cxn modelId="{BA23001B-CAA1-46BA-A748-E4B673D81D62}" type="presParOf" srcId="{405BAA7E-6A4A-494A-AE47-13E80E6C9F1D}" destId="{E3A260E1-CEC3-48F7-8C23-1C6691CEC5AC}" srcOrd="5" destOrd="0" presId="urn:microsoft.com/office/officeart/2005/8/layout/radial1"/>
    <dgm:cxn modelId="{A29389D2-FFAA-426C-8123-FCC1AFFCD14A}" type="presParOf" srcId="{E3A260E1-CEC3-48F7-8C23-1C6691CEC5AC}" destId="{932D4207-CD06-4027-B000-9D073A718994}" srcOrd="0" destOrd="0" presId="urn:microsoft.com/office/officeart/2005/8/layout/radial1"/>
    <dgm:cxn modelId="{87310BC2-4310-4E65-96D3-29A6DC83CC33}" type="presParOf" srcId="{405BAA7E-6A4A-494A-AE47-13E80E6C9F1D}" destId="{0293B7F4-8B9B-4D9B-BF1D-188251A6BE51}" srcOrd="6" destOrd="0" presId="urn:microsoft.com/office/officeart/2005/8/layout/radial1"/>
    <dgm:cxn modelId="{ACE52BBE-3A68-4F1C-B6F5-39F9877D8622}" type="presParOf" srcId="{405BAA7E-6A4A-494A-AE47-13E80E6C9F1D}" destId="{2FAEC0F7-532F-4C2D-A432-AECB6D0812F4}" srcOrd="7" destOrd="0" presId="urn:microsoft.com/office/officeart/2005/8/layout/radial1"/>
    <dgm:cxn modelId="{7B37A972-D052-41C8-A1A2-C1B08665F9B9}" type="presParOf" srcId="{2FAEC0F7-532F-4C2D-A432-AECB6D0812F4}" destId="{7DBA0318-93A7-482C-9139-F3240334015F}" srcOrd="0" destOrd="0" presId="urn:microsoft.com/office/officeart/2005/8/layout/radial1"/>
    <dgm:cxn modelId="{70BF9847-9DF0-488D-8A80-2BD21A1994DA}" type="presParOf" srcId="{405BAA7E-6A4A-494A-AE47-13E80E6C9F1D}" destId="{D178FFF2-87C2-4283-8EF5-DF846EB737FD}" srcOrd="8" destOrd="0" presId="urn:microsoft.com/office/officeart/2005/8/layout/radial1"/>
    <dgm:cxn modelId="{7E984612-29F5-4038-875C-8750289AB780}" type="presParOf" srcId="{405BAA7E-6A4A-494A-AE47-13E80E6C9F1D}" destId="{2AFC470F-4CCA-407F-A9B1-E10C9F4C8031}" srcOrd="9" destOrd="0" presId="urn:microsoft.com/office/officeart/2005/8/layout/radial1"/>
    <dgm:cxn modelId="{3EB2D615-D2A2-4DD4-92EA-73910019245C}" type="presParOf" srcId="{2AFC470F-4CCA-407F-A9B1-E10C9F4C8031}" destId="{87F2C8EB-F4ED-4D58-B1CD-EF33B24A1D7C}" srcOrd="0" destOrd="0" presId="urn:microsoft.com/office/officeart/2005/8/layout/radial1"/>
    <dgm:cxn modelId="{CDA7683A-367C-45D7-9B73-86E17E212C27}" type="presParOf" srcId="{405BAA7E-6A4A-494A-AE47-13E80E6C9F1D}" destId="{4B2704DE-58A6-4F7E-A1DE-AE8D4E481403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42BB8D9-E2EF-47A4-BB53-102380DA6A3C}" type="doc">
      <dgm:prSet loTypeId="urn:microsoft.com/office/officeart/2005/8/layout/radial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r-HR"/>
        </a:p>
      </dgm:t>
    </dgm:pt>
    <dgm:pt modelId="{5BC890D9-6F53-46F8-9F5B-C59F2E64C4AC}">
      <dgm:prSet phldrT="[Text]" custT="1"/>
      <dgm:spPr/>
      <dgm:t>
        <a:bodyPr/>
        <a:lstStyle/>
        <a:p>
          <a:r>
            <a:rPr lang="hr-HR" sz="1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27BAFEA-1CB5-48D1-9C63-D06D7FE87B43}" type="parTrans" cxnId="{A2BCF4BE-018F-464A-8A4F-D58B98F80CC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9D86783-551C-4645-B347-436539A806B0}" type="sibTrans" cxnId="{A2BCF4BE-018F-464A-8A4F-D58B98F80CC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EA82A7B-085B-4D91-8ACB-93235AAE203F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Integrirano slanje odvojenog izvještaja u DZS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DF56F84-C0C6-4C78-A88E-E863767FDF42}" type="parTrans" cxnId="{995EF5D2-96BE-40EE-A877-784CBC9F0DF0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382DED9-0C5B-43AF-AD3B-89F028509DC0}" type="sibTrans" cxnId="{995EF5D2-96BE-40EE-A877-784CBC9F0DF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6F2A170-B72D-405E-B9FE-D0488C4F8563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Izravan uvid u aktualan broj gostiju na području TZ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F8B3711-0C18-4C0B-8992-B18A5B2ACE23}" type="parTrans" cxnId="{D09A9E75-AC5F-4630-BEE2-909808F6C26C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4524C7E-7699-4623-A681-EADDB00593DB}" type="sibTrans" cxnId="{D09A9E75-AC5F-4630-BEE2-909808F6C26C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98CBDA1-9526-450D-8A82-101A3A61EA95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Trendovi kretanja broja gostiju i noćenja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EC8C6AE-77C2-4DE5-A3DA-C37E40C06580}" type="parTrans" cxnId="{1AE821F9-7DAE-49F1-AA67-D0046362ADAB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B8B578E-1E79-47F7-A7F7-E70734C82812}" type="sibTrans" cxnId="{1AE821F9-7DAE-49F1-AA67-D0046362ADA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9A424EA-B618-4BD4-936F-72EFA3429942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Automatizacija prijave turista na MUP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914CB59-3154-43F7-90F3-6032E355B236}" type="parTrans" cxnId="{9B4BB7D1-CFA2-4BFD-BAE3-9B6D6E8525A9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C7CC2F5-B016-4B1E-A38A-41673739A8B1}" type="sibTrans" cxnId="{9B4BB7D1-CFA2-4BFD-BAE3-9B6D6E8525A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D8E6F7-6952-458C-969C-9D0D0B40F04C}">
      <dgm:prSet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Ažuran pregled stranih i domaćih gostiju na području TZ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2F6A51A-24B9-4686-856E-CCFAB2762479}" type="parTrans" cxnId="{10A70FF6-6F05-4C72-AFE7-C8DF5392F670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3506DF-E942-46D6-859D-48D23E2DDC7D}" type="sibTrans" cxnId="{10A70FF6-6F05-4C72-AFE7-C8DF5392F67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05BAA7E-6A4A-494A-AE47-13E80E6C9F1D}" type="pres">
      <dgm:prSet presAssocID="{F42BB8D9-E2EF-47A4-BB53-102380DA6A3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F21B4EF-8BB5-4AD3-9856-B15AE1EB6BD0}" type="pres">
      <dgm:prSet presAssocID="{5BC890D9-6F53-46F8-9F5B-C59F2E64C4AC}" presName="centerShape" presStyleLbl="node0" presStyleIdx="0" presStyleCnt="1" custScaleX="98250" custScaleY="98250"/>
      <dgm:spPr/>
      <dgm:t>
        <a:bodyPr/>
        <a:lstStyle/>
        <a:p>
          <a:endParaRPr lang="hr-HR"/>
        </a:p>
      </dgm:t>
    </dgm:pt>
    <dgm:pt modelId="{3588D47E-A654-4069-9668-1EF8242ED1D9}" type="pres">
      <dgm:prSet presAssocID="{BDF56F84-C0C6-4C78-A88E-E863767FDF42}" presName="Name9" presStyleLbl="parChTrans1D2" presStyleIdx="0" presStyleCnt="5"/>
      <dgm:spPr/>
      <dgm:t>
        <a:bodyPr/>
        <a:lstStyle/>
        <a:p>
          <a:endParaRPr lang="hr-HR"/>
        </a:p>
      </dgm:t>
    </dgm:pt>
    <dgm:pt modelId="{010010A1-1B3D-4451-A463-1DFA1504CCF8}" type="pres">
      <dgm:prSet presAssocID="{BDF56F84-C0C6-4C78-A88E-E863767FDF42}" presName="connTx" presStyleLbl="parChTrans1D2" presStyleIdx="0" presStyleCnt="5"/>
      <dgm:spPr/>
      <dgm:t>
        <a:bodyPr/>
        <a:lstStyle/>
        <a:p>
          <a:endParaRPr lang="hr-HR"/>
        </a:p>
      </dgm:t>
    </dgm:pt>
    <dgm:pt modelId="{36326EA6-F1E4-4DE4-B9E6-84E7C456CF30}" type="pres">
      <dgm:prSet presAssocID="{4EA82A7B-085B-4D91-8ACB-93235AAE203F}" presName="node" presStyleLbl="node1" presStyleIdx="0" presStyleCnt="5" custScaleX="139892" custScaleY="139892" custRadScaleRad="99383" custRadScaleInc="355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B845A11-F1DD-4932-A4E1-392447FEE820}" type="pres">
      <dgm:prSet presAssocID="{CF8B3711-0C18-4C0B-8992-B18A5B2ACE23}" presName="Name9" presStyleLbl="parChTrans1D2" presStyleIdx="1" presStyleCnt="5"/>
      <dgm:spPr/>
      <dgm:t>
        <a:bodyPr/>
        <a:lstStyle/>
        <a:p>
          <a:endParaRPr lang="hr-HR"/>
        </a:p>
      </dgm:t>
    </dgm:pt>
    <dgm:pt modelId="{6ED885DB-9BF8-4DFC-B0AC-8697D87525E6}" type="pres">
      <dgm:prSet presAssocID="{CF8B3711-0C18-4C0B-8992-B18A5B2ACE23}" presName="connTx" presStyleLbl="parChTrans1D2" presStyleIdx="1" presStyleCnt="5"/>
      <dgm:spPr/>
      <dgm:t>
        <a:bodyPr/>
        <a:lstStyle/>
        <a:p>
          <a:endParaRPr lang="hr-HR"/>
        </a:p>
      </dgm:t>
    </dgm:pt>
    <dgm:pt modelId="{88394420-375A-4C46-B191-0EE2904EA4BB}" type="pres">
      <dgm:prSet presAssocID="{26F2A170-B72D-405E-B9FE-D0488C4F8563}" presName="node" presStyleLbl="node1" presStyleIdx="1" presStyleCnt="5" custScaleX="139892" custScaleY="1398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3A260E1-CEC3-48F7-8C23-1C6691CEC5AC}" type="pres">
      <dgm:prSet presAssocID="{FEC8C6AE-77C2-4DE5-A3DA-C37E40C06580}" presName="Name9" presStyleLbl="parChTrans1D2" presStyleIdx="2" presStyleCnt="5"/>
      <dgm:spPr/>
      <dgm:t>
        <a:bodyPr/>
        <a:lstStyle/>
        <a:p>
          <a:endParaRPr lang="hr-HR"/>
        </a:p>
      </dgm:t>
    </dgm:pt>
    <dgm:pt modelId="{932D4207-CD06-4027-B000-9D073A718994}" type="pres">
      <dgm:prSet presAssocID="{FEC8C6AE-77C2-4DE5-A3DA-C37E40C06580}" presName="connTx" presStyleLbl="parChTrans1D2" presStyleIdx="2" presStyleCnt="5"/>
      <dgm:spPr/>
      <dgm:t>
        <a:bodyPr/>
        <a:lstStyle/>
        <a:p>
          <a:endParaRPr lang="hr-HR"/>
        </a:p>
      </dgm:t>
    </dgm:pt>
    <dgm:pt modelId="{0293B7F4-8B9B-4D9B-BF1D-188251A6BE51}" type="pres">
      <dgm:prSet presAssocID="{998CBDA1-9526-450D-8A82-101A3A61EA95}" presName="node" presStyleLbl="node1" presStyleIdx="2" presStyleCnt="5" custScaleX="139892" custScaleY="1398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FAEC0F7-532F-4C2D-A432-AECB6D0812F4}" type="pres">
      <dgm:prSet presAssocID="{3914CB59-3154-43F7-90F3-6032E355B236}" presName="Name9" presStyleLbl="parChTrans1D2" presStyleIdx="3" presStyleCnt="5"/>
      <dgm:spPr/>
      <dgm:t>
        <a:bodyPr/>
        <a:lstStyle/>
        <a:p>
          <a:endParaRPr lang="hr-HR"/>
        </a:p>
      </dgm:t>
    </dgm:pt>
    <dgm:pt modelId="{7DBA0318-93A7-482C-9139-F3240334015F}" type="pres">
      <dgm:prSet presAssocID="{3914CB59-3154-43F7-90F3-6032E355B236}" presName="connTx" presStyleLbl="parChTrans1D2" presStyleIdx="3" presStyleCnt="5"/>
      <dgm:spPr/>
      <dgm:t>
        <a:bodyPr/>
        <a:lstStyle/>
        <a:p>
          <a:endParaRPr lang="hr-HR"/>
        </a:p>
      </dgm:t>
    </dgm:pt>
    <dgm:pt modelId="{D178FFF2-87C2-4283-8EF5-DF846EB737FD}" type="pres">
      <dgm:prSet presAssocID="{E9A424EA-B618-4BD4-936F-72EFA3429942}" presName="node" presStyleLbl="node1" presStyleIdx="3" presStyleCnt="5" custScaleX="139892" custScaleY="1398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AFC470F-4CCA-407F-A9B1-E10C9F4C8031}" type="pres">
      <dgm:prSet presAssocID="{B2F6A51A-24B9-4686-856E-CCFAB2762479}" presName="Name9" presStyleLbl="parChTrans1D2" presStyleIdx="4" presStyleCnt="5"/>
      <dgm:spPr/>
      <dgm:t>
        <a:bodyPr/>
        <a:lstStyle/>
        <a:p>
          <a:endParaRPr lang="hr-HR"/>
        </a:p>
      </dgm:t>
    </dgm:pt>
    <dgm:pt modelId="{87F2C8EB-F4ED-4D58-B1CD-EF33B24A1D7C}" type="pres">
      <dgm:prSet presAssocID="{B2F6A51A-24B9-4686-856E-CCFAB2762479}" presName="connTx" presStyleLbl="parChTrans1D2" presStyleIdx="4" presStyleCnt="5"/>
      <dgm:spPr/>
      <dgm:t>
        <a:bodyPr/>
        <a:lstStyle/>
        <a:p>
          <a:endParaRPr lang="hr-HR"/>
        </a:p>
      </dgm:t>
    </dgm:pt>
    <dgm:pt modelId="{4B2704DE-58A6-4F7E-A1DE-AE8D4E481403}" type="pres">
      <dgm:prSet presAssocID="{97D8E6F7-6952-458C-969C-9D0D0B40F04C}" presName="node" presStyleLbl="node1" presStyleIdx="4" presStyleCnt="5" custScaleX="139892" custScaleY="13989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09A9E75-AC5F-4630-BEE2-909808F6C26C}" srcId="{5BC890D9-6F53-46F8-9F5B-C59F2E64C4AC}" destId="{26F2A170-B72D-405E-B9FE-D0488C4F8563}" srcOrd="1" destOrd="0" parTransId="{CF8B3711-0C18-4C0B-8992-B18A5B2ACE23}" sibTransId="{64524C7E-7699-4623-A681-EADDB00593DB}"/>
    <dgm:cxn modelId="{1AE821F9-7DAE-49F1-AA67-D0046362ADAB}" srcId="{5BC890D9-6F53-46F8-9F5B-C59F2E64C4AC}" destId="{998CBDA1-9526-450D-8A82-101A3A61EA95}" srcOrd="2" destOrd="0" parTransId="{FEC8C6AE-77C2-4DE5-A3DA-C37E40C06580}" sibTransId="{6B8B578E-1E79-47F7-A7F7-E70734C82812}"/>
    <dgm:cxn modelId="{AA7323C8-15D1-4E3A-A155-D815A9B78B60}" type="presOf" srcId="{B2F6A51A-24B9-4686-856E-CCFAB2762479}" destId="{87F2C8EB-F4ED-4D58-B1CD-EF33B24A1D7C}" srcOrd="1" destOrd="0" presId="urn:microsoft.com/office/officeart/2005/8/layout/radial1"/>
    <dgm:cxn modelId="{AFF59378-6FD3-4F8C-838F-9453FF53FE52}" type="presOf" srcId="{CF8B3711-0C18-4C0B-8992-B18A5B2ACE23}" destId="{6ED885DB-9BF8-4DFC-B0AC-8697D87525E6}" srcOrd="1" destOrd="0" presId="urn:microsoft.com/office/officeart/2005/8/layout/radial1"/>
    <dgm:cxn modelId="{1BD18932-7E15-4C0C-8491-3D93601B2AAA}" type="presOf" srcId="{26F2A170-B72D-405E-B9FE-D0488C4F8563}" destId="{88394420-375A-4C46-B191-0EE2904EA4BB}" srcOrd="0" destOrd="0" presId="urn:microsoft.com/office/officeart/2005/8/layout/radial1"/>
    <dgm:cxn modelId="{30E075F8-773D-4FF2-AA3D-C60C721C0C4B}" type="presOf" srcId="{F42BB8D9-E2EF-47A4-BB53-102380DA6A3C}" destId="{405BAA7E-6A4A-494A-AE47-13E80E6C9F1D}" srcOrd="0" destOrd="0" presId="urn:microsoft.com/office/officeart/2005/8/layout/radial1"/>
    <dgm:cxn modelId="{8ED67056-B2EC-4B2D-9161-DF5DD88D747B}" type="presOf" srcId="{CF8B3711-0C18-4C0B-8992-B18A5B2ACE23}" destId="{4B845A11-F1DD-4932-A4E1-392447FEE820}" srcOrd="0" destOrd="0" presId="urn:microsoft.com/office/officeart/2005/8/layout/radial1"/>
    <dgm:cxn modelId="{E9BAC618-F7BE-437A-BCE5-1E4DEDA25804}" type="presOf" srcId="{3914CB59-3154-43F7-90F3-6032E355B236}" destId="{2FAEC0F7-532F-4C2D-A432-AECB6D0812F4}" srcOrd="0" destOrd="0" presId="urn:microsoft.com/office/officeart/2005/8/layout/radial1"/>
    <dgm:cxn modelId="{97C109FF-A6AD-4A30-BDF2-2668A24D0530}" type="presOf" srcId="{4EA82A7B-085B-4D91-8ACB-93235AAE203F}" destId="{36326EA6-F1E4-4DE4-B9E6-84E7C456CF30}" srcOrd="0" destOrd="0" presId="urn:microsoft.com/office/officeart/2005/8/layout/radial1"/>
    <dgm:cxn modelId="{A2BCF4BE-018F-464A-8A4F-D58B98F80CC3}" srcId="{F42BB8D9-E2EF-47A4-BB53-102380DA6A3C}" destId="{5BC890D9-6F53-46F8-9F5B-C59F2E64C4AC}" srcOrd="0" destOrd="0" parTransId="{027BAFEA-1CB5-48D1-9C63-D06D7FE87B43}" sibTransId="{F9D86783-551C-4645-B347-436539A806B0}"/>
    <dgm:cxn modelId="{0BBD0154-CE94-48AA-8584-5F24EB49DF3C}" type="presOf" srcId="{97D8E6F7-6952-458C-969C-9D0D0B40F04C}" destId="{4B2704DE-58A6-4F7E-A1DE-AE8D4E481403}" srcOrd="0" destOrd="0" presId="urn:microsoft.com/office/officeart/2005/8/layout/radial1"/>
    <dgm:cxn modelId="{9B4BB7D1-CFA2-4BFD-BAE3-9B6D6E8525A9}" srcId="{5BC890D9-6F53-46F8-9F5B-C59F2E64C4AC}" destId="{E9A424EA-B618-4BD4-936F-72EFA3429942}" srcOrd="3" destOrd="0" parTransId="{3914CB59-3154-43F7-90F3-6032E355B236}" sibTransId="{9C7CC2F5-B016-4B1E-A38A-41673739A8B1}"/>
    <dgm:cxn modelId="{A6273B6B-659B-405C-AA2F-FC8E5F9BAA1E}" type="presOf" srcId="{BDF56F84-C0C6-4C78-A88E-E863767FDF42}" destId="{3588D47E-A654-4069-9668-1EF8242ED1D9}" srcOrd="0" destOrd="0" presId="urn:microsoft.com/office/officeart/2005/8/layout/radial1"/>
    <dgm:cxn modelId="{54B6507D-34A4-4111-BC98-96DF84144A37}" type="presOf" srcId="{E9A424EA-B618-4BD4-936F-72EFA3429942}" destId="{D178FFF2-87C2-4283-8EF5-DF846EB737FD}" srcOrd="0" destOrd="0" presId="urn:microsoft.com/office/officeart/2005/8/layout/radial1"/>
    <dgm:cxn modelId="{712604B4-ADA5-4EF5-B876-3907AFB9E1DC}" type="presOf" srcId="{998CBDA1-9526-450D-8A82-101A3A61EA95}" destId="{0293B7F4-8B9B-4D9B-BF1D-188251A6BE51}" srcOrd="0" destOrd="0" presId="urn:microsoft.com/office/officeart/2005/8/layout/radial1"/>
    <dgm:cxn modelId="{0521F4F6-8DB8-4605-A957-FEEB7D9CFC6F}" type="presOf" srcId="{5BC890D9-6F53-46F8-9F5B-C59F2E64C4AC}" destId="{6F21B4EF-8BB5-4AD3-9856-B15AE1EB6BD0}" srcOrd="0" destOrd="0" presId="urn:microsoft.com/office/officeart/2005/8/layout/radial1"/>
    <dgm:cxn modelId="{FEBF25A1-E2D0-4EEC-BAF9-E0F8F0364BAB}" type="presOf" srcId="{BDF56F84-C0C6-4C78-A88E-E863767FDF42}" destId="{010010A1-1B3D-4451-A463-1DFA1504CCF8}" srcOrd="1" destOrd="0" presId="urn:microsoft.com/office/officeart/2005/8/layout/radial1"/>
    <dgm:cxn modelId="{10A70FF6-6F05-4C72-AFE7-C8DF5392F670}" srcId="{5BC890D9-6F53-46F8-9F5B-C59F2E64C4AC}" destId="{97D8E6F7-6952-458C-969C-9D0D0B40F04C}" srcOrd="4" destOrd="0" parTransId="{B2F6A51A-24B9-4686-856E-CCFAB2762479}" sibTransId="{043506DF-E942-46D6-859D-48D23E2DDC7D}"/>
    <dgm:cxn modelId="{995EF5D2-96BE-40EE-A877-784CBC9F0DF0}" srcId="{5BC890D9-6F53-46F8-9F5B-C59F2E64C4AC}" destId="{4EA82A7B-085B-4D91-8ACB-93235AAE203F}" srcOrd="0" destOrd="0" parTransId="{BDF56F84-C0C6-4C78-A88E-E863767FDF42}" sibTransId="{B382DED9-0C5B-43AF-AD3B-89F028509DC0}"/>
    <dgm:cxn modelId="{B88ACEF9-A0A8-4D98-A55D-C74F88C41526}" type="presOf" srcId="{FEC8C6AE-77C2-4DE5-A3DA-C37E40C06580}" destId="{E3A260E1-CEC3-48F7-8C23-1C6691CEC5AC}" srcOrd="0" destOrd="0" presId="urn:microsoft.com/office/officeart/2005/8/layout/radial1"/>
    <dgm:cxn modelId="{D52F7BF9-1068-420C-A555-47CB9A8E6A70}" type="presOf" srcId="{B2F6A51A-24B9-4686-856E-CCFAB2762479}" destId="{2AFC470F-4CCA-407F-A9B1-E10C9F4C8031}" srcOrd="0" destOrd="0" presId="urn:microsoft.com/office/officeart/2005/8/layout/radial1"/>
    <dgm:cxn modelId="{3024B9DC-B12F-4ED2-9235-CED8B8FA0601}" type="presOf" srcId="{3914CB59-3154-43F7-90F3-6032E355B236}" destId="{7DBA0318-93A7-482C-9139-F3240334015F}" srcOrd="1" destOrd="0" presId="urn:microsoft.com/office/officeart/2005/8/layout/radial1"/>
    <dgm:cxn modelId="{749B51A8-F480-45C1-8A7B-35220D67896E}" type="presOf" srcId="{FEC8C6AE-77C2-4DE5-A3DA-C37E40C06580}" destId="{932D4207-CD06-4027-B000-9D073A718994}" srcOrd="1" destOrd="0" presId="urn:microsoft.com/office/officeart/2005/8/layout/radial1"/>
    <dgm:cxn modelId="{EF781591-AFB4-4149-9F28-D439BB86B52E}" type="presParOf" srcId="{405BAA7E-6A4A-494A-AE47-13E80E6C9F1D}" destId="{6F21B4EF-8BB5-4AD3-9856-B15AE1EB6BD0}" srcOrd="0" destOrd="0" presId="urn:microsoft.com/office/officeart/2005/8/layout/radial1"/>
    <dgm:cxn modelId="{3CD8DF89-667A-4346-A81A-1AAEED9C5425}" type="presParOf" srcId="{405BAA7E-6A4A-494A-AE47-13E80E6C9F1D}" destId="{3588D47E-A654-4069-9668-1EF8242ED1D9}" srcOrd="1" destOrd="0" presId="urn:microsoft.com/office/officeart/2005/8/layout/radial1"/>
    <dgm:cxn modelId="{84B0D5BD-9CDE-41B0-8241-3B6CE6B8B0A3}" type="presParOf" srcId="{3588D47E-A654-4069-9668-1EF8242ED1D9}" destId="{010010A1-1B3D-4451-A463-1DFA1504CCF8}" srcOrd="0" destOrd="0" presId="urn:microsoft.com/office/officeart/2005/8/layout/radial1"/>
    <dgm:cxn modelId="{4FC3301C-4FE0-4B96-A8F2-945976F633EE}" type="presParOf" srcId="{405BAA7E-6A4A-494A-AE47-13E80E6C9F1D}" destId="{36326EA6-F1E4-4DE4-B9E6-84E7C456CF30}" srcOrd="2" destOrd="0" presId="urn:microsoft.com/office/officeart/2005/8/layout/radial1"/>
    <dgm:cxn modelId="{AB443B85-71B3-4530-B60B-2D9F9F0FA341}" type="presParOf" srcId="{405BAA7E-6A4A-494A-AE47-13E80E6C9F1D}" destId="{4B845A11-F1DD-4932-A4E1-392447FEE820}" srcOrd="3" destOrd="0" presId="urn:microsoft.com/office/officeart/2005/8/layout/radial1"/>
    <dgm:cxn modelId="{BC65A6EF-A501-44A0-AAD3-9E086A227332}" type="presParOf" srcId="{4B845A11-F1DD-4932-A4E1-392447FEE820}" destId="{6ED885DB-9BF8-4DFC-B0AC-8697D87525E6}" srcOrd="0" destOrd="0" presId="urn:microsoft.com/office/officeart/2005/8/layout/radial1"/>
    <dgm:cxn modelId="{30943181-B9A7-47A6-A168-F277D1C1D3A8}" type="presParOf" srcId="{405BAA7E-6A4A-494A-AE47-13E80E6C9F1D}" destId="{88394420-375A-4C46-B191-0EE2904EA4BB}" srcOrd="4" destOrd="0" presId="urn:microsoft.com/office/officeart/2005/8/layout/radial1"/>
    <dgm:cxn modelId="{7409239D-257D-4DD1-AEEC-E2E77A0E8F67}" type="presParOf" srcId="{405BAA7E-6A4A-494A-AE47-13E80E6C9F1D}" destId="{E3A260E1-CEC3-48F7-8C23-1C6691CEC5AC}" srcOrd="5" destOrd="0" presId="urn:microsoft.com/office/officeart/2005/8/layout/radial1"/>
    <dgm:cxn modelId="{99A1F19E-3C06-4FAA-82FA-7707809C0D53}" type="presParOf" srcId="{E3A260E1-CEC3-48F7-8C23-1C6691CEC5AC}" destId="{932D4207-CD06-4027-B000-9D073A718994}" srcOrd="0" destOrd="0" presId="urn:microsoft.com/office/officeart/2005/8/layout/radial1"/>
    <dgm:cxn modelId="{7E026A3E-A679-42A9-A620-176C25BA59C2}" type="presParOf" srcId="{405BAA7E-6A4A-494A-AE47-13E80E6C9F1D}" destId="{0293B7F4-8B9B-4D9B-BF1D-188251A6BE51}" srcOrd="6" destOrd="0" presId="urn:microsoft.com/office/officeart/2005/8/layout/radial1"/>
    <dgm:cxn modelId="{D316A046-218C-4967-A240-962385E788A6}" type="presParOf" srcId="{405BAA7E-6A4A-494A-AE47-13E80E6C9F1D}" destId="{2FAEC0F7-532F-4C2D-A432-AECB6D0812F4}" srcOrd="7" destOrd="0" presId="urn:microsoft.com/office/officeart/2005/8/layout/radial1"/>
    <dgm:cxn modelId="{A1DCF6EA-4C81-44C0-A0A9-C32434F68AC1}" type="presParOf" srcId="{2FAEC0F7-532F-4C2D-A432-AECB6D0812F4}" destId="{7DBA0318-93A7-482C-9139-F3240334015F}" srcOrd="0" destOrd="0" presId="urn:microsoft.com/office/officeart/2005/8/layout/radial1"/>
    <dgm:cxn modelId="{AB87C1FC-F404-44FF-AB26-4654AB8AF427}" type="presParOf" srcId="{405BAA7E-6A4A-494A-AE47-13E80E6C9F1D}" destId="{D178FFF2-87C2-4283-8EF5-DF846EB737FD}" srcOrd="8" destOrd="0" presId="urn:microsoft.com/office/officeart/2005/8/layout/radial1"/>
    <dgm:cxn modelId="{D3985489-E24C-4D31-A58C-523964378638}" type="presParOf" srcId="{405BAA7E-6A4A-494A-AE47-13E80E6C9F1D}" destId="{2AFC470F-4CCA-407F-A9B1-E10C9F4C8031}" srcOrd="9" destOrd="0" presId="urn:microsoft.com/office/officeart/2005/8/layout/radial1"/>
    <dgm:cxn modelId="{17CB93E9-FDF8-47AF-A8BD-E024467BE4DD}" type="presParOf" srcId="{2AFC470F-4CCA-407F-A9B1-E10C9F4C8031}" destId="{87F2C8EB-F4ED-4D58-B1CD-EF33B24A1D7C}" srcOrd="0" destOrd="0" presId="urn:microsoft.com/office/officeart/2005/8/layout/radial1"/>
    <dgm:cxn modelId="{04E3FFEE-EA4E-4FAB-85CB-4E4EB82FEEE7}" type="presParOf" srcId="{405BAA7E-6A4A-494A-AE47-13E80E6C9F1D}" destId="{4B2704DE-58A6-4F7E-A1DE-AE8D4E481403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42BB8D9-E2EF-47A4-BB53-102380DA6A3C}" type="doc">
      <dgm:prSet loTypeId="urn:microsoft.com/office/officeart/2005/8/layout/radia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5BC890D9-6F53-46F8-9F5B-C59F2E64C4AC}">
      <dgm:prSet phldrT="[Text]" custT="1"/>
      <dgm:spPr/>
      <dgm:t>
        <a:bodyPr/>
        <a:lstStyle/>
        <a:p>
          <a:r>
            <a:rPr lang="hr-HR" sz="1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11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27BAFEA-1CB5-48D1-9C63-D06D7FE87B43}" type="parTrans" cxnId="{A2BCF4BE-018F-464A-8A4F-D58B98F80CC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9D86783-551C-4645-B347-436539A806B0}" type="sibTrans" cxnId="{A2BCF4BE-018F-464A-8A4F-D58B98F80CC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EA82A7B-085B-4D91-8ACB-93235AAE203F}">
      <dgm:prSet phldrT="[Text]" custT="1"/>
      <dgm:spPr/>
      <dgm:t>
        <a:bodyPr/>
        <a:lstStyle/>
        <a:p>
          <a:r>
            <a:rPr lang="hr-HR" sz="1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Besplatno programsko rješenje</a:t>
          </a:r>
          <a:endParaRPr lang="hr-HR" sz="10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DF56F84-C0C6-4C78-A88E-E863767FDF42}" type="parTrans" cxnId="{995EF5D2-96BE-40EE-A877-784CBC9F0DF0}">
      <dgm:prSet custT="1"/>
      <dgm:spPr/>
      <dgm:t>
        <a:bodyPr/>
        <a:lstStyle/>
        <a:p>
          <a:endParaRPr lang="hr-HR" sz="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382DED9-0C5B-43AF-AD3B-89F028509DC0}" type="sibTrans" cxnId="{995EF5D2-96BE-40EE-A877-784CBC9F0DF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6F2A170-B72D-405E-B9FE-D0488C4F8563}">
      <dgm:prSet phldrT="[Text]" custT="1"/>
      <dgm:spPr/>
      <dgm:t>
        <a:bodyPr/>
        <a:lstStyle/>
        <a:p>
          <a:r>
            <a:rPr lang="hr-HR" sz="1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Knjiga izdanih računa</a:t>
          </a:r>
          <a:endParaRPr lang="hr-HR" sz="10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F8B3711-0C18-4C0B-8992-B18A5B2ACE23}" type="parTrans" cxnId="{D09A9E75-AC5F-4630-BEE2-909808F6C26C}">
      <dgm:prSet custT="1"/>
      <dgm:spPr/>
      <dgm:t>
        <a:bodyPr/>
        <a:lstStyle/>
        <a:p>
          <a:endParaRPr lang="hr-HR" sz="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4524C7E-7699-4623-A681-EADDB00593DB}" type="sibTrans" cxnId="{D09A9E75-AC5F-4630-BEE2-909808F6C26C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98CBDA1-9526-450D-8A82-101A3A61EA95}">
      <dgm:prSet phldrT="[Text]" custT="1"/>
      <dgm:spPr/>
      <dgm:t>
        <a:bodyPr/>
        <a:lstStyle/>
        <a:p>
          <a:r>
            <a:rPr lang="hr-HR" sz="1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Statistički podaci</a:t>
          </a:r>
          <a:endParaRPr lang="hr-HR" sz="10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EC8C6AE-77C2-4DE5-A3DA-C37E40C06580}" type="parTrans" cxnId="{1AE821F9-7DAE-49F1-AA67-D0046362ADAB}">
      <dgm:prSet custT="1"/>
      <dgm:spPr/>
      <dgm:t>
        <a:bodyPr/>
        <a:lstStyle/>
        <a:p>
          <a:endParaRPr lang="hr-HR" sz="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B8B578E-1E79-47F7-A7F7-E70734C82812}" type="sibTrans" cxnId="{1AE821F9-7DAE-49F1-AA67-D0046362ADA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D8E6F7-6952-458C-969C-9D0D0B40F04C}">
      <dgm:prSet custT="1"/>
      <dgm:spPr/>
      <dgm:t>
        <a:bodyPr/>
        <a:lstStyle/>
        <a:p>
          <a:r>
            <a:rPr lang="hr-HR" sz="1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Automatiska zaduženja</a:t>
          </a:r>
          <a:endParaRPr lang="hr-HR" sz="10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2F6A51A-24B9-4686-856E-CCFAB2762479}" type="parTrans" cxnId="{10A70FF6-6F05-4C72-AFE7-C8DF5392F670}">
      <dgm:prSet custT="1"/>
      <dgm:spPr/>
      <dgm:t>
        <a:bodyPr/>
        <a:lstStyle/>
        <a:p>
          <a:endParaRPr lang="hr-HR" sz="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3506DF-E942-46D6-859D-48D23E2DDC7D}" type="sibTrans" cxnId="{10A70FF6-6F05-4C72-AFE7-C8DF5392F67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05BAA7E-6A4A-494A-AE47-13E80E6C9F1D}" type="pres">
      <dgm:prSet presAssocID="{F42BB8D9-E2EF-47A4-BB53-102380DA6A3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F21B4EF-8BB5-4AD3-9856-B15AE1EB6BD0}" type="pres">
      <dgm:prSet presAssocID="{5BC890D9-6F53-46F8-9F5B-C59F2E64C4AC}" presName="centerShape" presStyleLbl="node0" presStyleIdx="0" presStyleCnt="1"/>
      <dgm:spPr/>
      <dgm:t>
        <a:bodyPr/>
        <a:lstStyle/>
        <a:p>
          <a:endParaRPr lang="hr-HR"/>
        </a:p>
      </dgm:t>
    </dgm:pt>
    <dgm:pt modelId="{3588D47E-A654-4069-9668-1EF8242ED1D9}" type="pres">
      <dgm:prSet presAssocID="{BDF56F84-C0C6-4C78-A88E-E863767FDF42}" presName="Name9" presStyleLbl="parChTrans1D2" presStyleIdx="0" presStyleCnt="4"/>
      <dgm:spPr/>
      <dgm:t>
        <a:bodyPr/>
        <a:lstStyle/>
        <a:p>
          <a:endParaRPr lang="hr-HR"/>
        </a:p>
      </dgm:t>
    </dgm:pt>
    <dgm:pt modelId="{010010A1-1B3D-4451-A463-1DFA1504CCF8}" type="pres">
      <dgm:prSet presAssocID="{BDF56F84-C0C6-4C78-A88E-E863767FDF42}" presName="connTx" presStyleLbl="parChTrans1D2" presStyleIdx="0" presStyleCnt="4"/>
      <dgm:spPr/>
      <dgm:t>
        <a:bodyPr/>
        <a:lstStyle/>
        <a:p>
          <a:endParaRPr lang="hr-HR"/>
        </a:p>
      </dgm:t>
    </dgm:pt>
    <dgm:pt modelId="{36326EA6-F1E4-4DE4-B9E6-84E7C456CF30}" type="pres">
      <dgm:prSet presAssocID="{4EA82A7B-085B-4D91-8ACB-93235AAE203F}" presName="node" presStyleLbl="node1" presStyleIdx="0" presStyleCnt="4" custScaleX="132631" custScaleY="132631" custRadScaleRad="100046" custRadScaleInc="489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B845A11-F1DD-4932-A4E1-392447FEE820}" type="pres">
      <dgm:prSet presAssocID="{CF8B3711-0C18-4C0B-8992-B18A5B2ACE23}" presName="Name9" presStyleLbl="parChTrans1D2" presStyleIdx="1" presStyleCnt="4"/>
      <dgm:spPr/>
      <dgm:t>
        <a:bodyPr/>
        <a:lstStyle/>
        <a:p>
          <a:endParaRPr lang="hr-HR"/>
        </a:p>
      </dgm:t>
    </dgm:pt>
    <dgm:pt modelId="{6ED885DB-9BF8-4DFC-B0AC-8697D87525E6}" type="pres">
      <dgm:prSet presAssocID="{CF8B3711-0C18-4C0B-8992-B18A5B2ACE23}" presName="connTx" presStyleLbl="parChTrans1D2" presStyleIdx="1" presStyleCnt="4"/>
      <dgm:spPr/>
      <dgm:t>
        <a:bodyPr/>
        <a:lstStyle/>
        <a:p>
          <a:endParaRPr lang="hr-HR"/>
        </a:p>
      </dgm:t>
    </dgm:pt>
    <dgm:pt modelId="{88394420-375A-4C46-B191-0EE2904EA4BB}" type="pres">
      <dgm:prSet presAssocID="{26F2A170-B72D-405E-B9FE-D0488C4F8563}" presName="node" presStyleLbl="node1" presStyleIdx="1" presStyleCnt="4" custScaleX="132631" custScaleY="13263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3A260E1-CEC3-48F7-8C23-1C6691CEC5AC}" type="pres">
      <dgm:prSet presAssocID="{FEC8C6AE-77C2-4DE5-A3DA-C37E40C06580}" presName="Name9" presStyleLbl="parChTrans1D2" presStyleIdx="2" presStyleCnt="4"/>
      <dgm:spPr/>
      <dgm:t>
        <a:bodyPr/>
        <a:lstStyle/>
        <a:p>
          <a:endParaRPr lang="hr-HR"/>
        </a:p>
      </dgm:t>
    </dgm:pt>
    <dgm:pt modelId="{932D4207-CD06-4027-B000-9D073A718994}" type="pres">
      <dgm:prSet presAssocID="{FEC8C6AE-77C2-4DE5-A3DA-C37E40C06580}" presName="connTx" presStyleLbl="parChTrans1D2" presStyleIdx="2" presStyleCnt="4"/>
      <dgm:spPr/>
      <dgm:t>
        <a:bodyPr/>
        <a:lstStyle/>
        <a:p>
          <a:endParaRPr lang="hr-HR"/>
        </a:p>
      </dgm:t>
    </dgm:pt>
    <dgm:pt modelId="{0293B7F4-8B9B-4D9B-BF1D-188251A6BE51}" type="pres">
      <dgm:prSet presAssocID="{998CBDA1-9526-450D-8A82-101A3A61EA95}" presName="node" presStyleLbl="node1" presStyleIdx="2" presStyleCnt="4" custScaleX="132631" custScaleY="13263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AFC470F-4CCA-407F-A9B1-E10C9F4C8031}" type="pres">
      <dgm:prSet presAssocID="{B2F6A51A-24B9-4686-856E-CCFAB2762479}" presName="Name9" presStyleLbl="parChTrans1D2" presStyleIdx="3" presStyleCnt="4"/>
      <dgm:spPr/>
      <dgm:t>
        <a:bodyPr/>
        <a:lstStyle/>
        <a:p>
          <a:endParaRPr lang="hr-HR"/>
        </a:p>
      </dgm:t>
    </dgm:pt>
    <dgm:pt modelId="{87F2C8EB-F4ED-4D58-B1CD-EF33B24A1D7C}" type="pres">
      <dgm:prSet presAssocID="{B2F6A51A-24B9-4686-856E-CCFAB2762479}" presName="connTx" presStyleLbl="parChTrans1D2" presStyleIdx="3" presStyleCnt="4"/>
      <dgm:spPr/>
      <dgm:t>
        <a:bodyPr/>
        <a:lstStyle/>
        <a:p>
          <a:endParaRPr lang="hr-HR"/>
        </a:p>
      </dgm:t>
    </dgm:pt>
    <dgm:pt modelId="{4B2704DE-58A6-4F7E-A1DE-AE8D4E481403}" type="pres">
      <dgm:prSet presAssocID="{97D8E6F7-6952-458C-969C-9D0D0B40F04C}" presName="node" presStyleLbl="node1" presStyleIdx="3" presStyleCnt="4" custScaleX="132631" custScaleY="13263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09A9E75-AC5F-4630-BEE2-909808F6C26C}" srcId="{5BC890D9-6F53-46F8-9F5B-C59F2E64C4AC}" destId="{26F2A170-B72D-405E-B9FE-D0488C4F8563}" srcOrd="1" destOrd="0" parTransId="{CF8B3711-0C18-4C0B-8992-B18A5B2ACE23}" sibTransId="{64524C7E-7699-4623-A681-EADDB00593DB}"/>
    <dgm:cxn modelId="{1AE821F9-7DAE-49F1-AA67-D0046362ADAB}" srcId="{5BC890D9-6F53-46F8-9F5B-C59F2E64C4AC}" destId="{998CBDA1-9526-450D-8A82-101A3A61EA95}" srcOrd="2" destOrd="0" parTransId="{FEC8C6AE-77C2-4DE5-A3DA-C37E40C06580}" sibTransId="{6B8B578E-1E79-47F7-A7F7-E70734C82812}"/>
    <dgm:cxn modelId="{A73330C6-8049-46E3-AD07-440CB2E1AD09}" type="presOf" srcId="{B2F6A51A-24B9-4686-856E-CCFAB2762479}" destId="{87F2C8EB-F4ED-4D58-B1CD-EF33B24A1D7C}" srcOrd="1" destOrd="0" presId="urn:microsoft.com/office/officeart/2005/8/layout/radial1"/>
    <dgm:cxn modelId="{CDD50AAD-238B-4ECB-876B-85C5692BDA70}" type="presOf" srcId="{FEC8C6AE-77C2-4DE5-A3DA-C37E40C06580}" destId="{932D4207-CD06-4027-B000-9D073A718994}" srcOrd="1" destOrd="0" presId="urn:microsoft.com/office/officeart/2005/8/layout/radial1"/>
    <dgm:cxn modelId="{AC674F3C-F795-4FAE-A260-DA9248D096AF}" type="presOf" srcId="{97D8E6F7-6952-458C-969C-9D0D0B40F04C}" destId="{4B2704DE-58A6-4F7E-A1DE-AE8D4E481403}" srcOrd="0" destOrd="0" presId="urn:microsoft.com/office/officeart/2005/8/layout/radial1"/>
    <dgm:cxn modelId="{A2BCF4BE-018F-464A-8A4F-D58B98F80CC3}" srcId="{F42BB8D9-E2EF-47A4-BB53-102380DA6A3C}" destId="{5BC890D9-6F53-46F8-9F5B-C59F2E64C4AC}" srcOrd="0" destOrd="0" parTransId="{027BAFEA-1CB5-48D1-9C63-D06D7FE87B43}" sibTransId="{F9D86783-551C-4645-B347-436539A806B0}"/>
    <dgm:cxn modelId="{035C6BBE-B3AD-45AE-AD1A-30ED198F8678}" type="presOf" srcId="{FEC8C6AE-77C2-4DE5-A3DA-C37E40C06580}" destId="{E3A260E1-CEC3-48F7-8C23-1C6691CEC5AC}" srcOrd="0" destOrd="0" presId="urn:microsoft.com/office/officeart/2005/8/layout/radial1"/>
    <dgm:cxn modelId="{9C2C8497-F4A8-4CB6-A4E6-F1266E1CF6A3}" type="presOf" srcId="{B2F6A51A-24B9-4686-856E-CCFAB2762479}" destId="{2AFC470F-4CCA-407F-A9B1-E10C9F4C8031}" srcOrd="0" destOrd="0" presId="urn:microsoft.com/office/officeart/2005/8/layout/radial1"/>
    <dgm:cxn modelId="{07E3C67A-EDC5-401A-BE7F-308018BBFF5F}" type="presOf" srcId="{CF8B3711-0C18-4C0B-8992-B18A5B2ACE23}" destId="{6ED885DB-9BF8-4DFC-B0AC-8697D87525E6}" srcOrd="1" destOrd="0" presId="urn:microsoft.com/office/officeart/2005/8/layout/radial1"/>
    <dgm:cxn modelId="{62A5C313-DBAC-4423-8B79-97FB5EEC70C9}" type="presOf" srcId="{F42BB8D9-E2EF-47A4-BB53-102380DA6A3C}" destId="{405BAA7E-6A4A-494A-AE47-13E80E6C9F1D}" srcOrd="0" destOrd="0" presId="urn:microsoft.com/office/officeart/2005/8/layout/radial1"/>
    <dgm:cxn modelId="{650D39CC-2294-41E9-9F25-3512264B978B}" type="presOf" srcId="{BDF56F84-C0C6-4C78-A88E-E863767FDF42}" destId="{010010A1-1B3D-4451-A463-1DFA1504CCF8}" srcOrd="1" destOrd="0" presId="urn:microsoft.com/office/officeart/2005/8/layout/radial1"/>
    <dgm:cxn modelId="{5B9B3392-9786-4E56-A31A-DBE3DE9AA2E6}" type="presOf" srcId="{998CBDA1-9526-450D-8A82-101A3A61EA95}" destId="{0293B7F4-8B9B-4D9B-BF1D-188251A6BE51}" srcOrd="0" destOrd="0" presId="urn:microsoft.com/office/officeart/2005/8/layout/radial1"/>
    <dgm:cxn modelId="{B53F70C5-4387-46AE-8EC0-CF88B19C9F2E}" type="presOf" srcId="{26F2A170-B72D-405E-B9FE-D0488C4F8563}" destId="{88394420-375A-4C46-B191-0EE2904EA4BB}" srcOrd="0" destOrd="0" presId="urn:microsoft.com/office/officeart/2005/8/layout/radial1"/>
    <dgm:cxn modelId="{10A70FF6-6F05-4C72-AFE7-C8DF5392F670}" srcId="{5BC890D9-6F53-46F8-9F5B-C59F2E64C4AC}" destId="{97D8E6F7-6952-458C-969C-9D0D0B40F04C}" srcOrd="3" destOrd="0" parTransId="{B2F6A51A-24B9-4686-856E-CCFAB2762479}" sibTransId="{043506DF-E942-46D6-859D-48D23E2DDC7D}"/>
    <dgm:cxn modelId="{7668753B-EBF6-42EC-9696-8EAA793AF37A}" type="presOf" srcId="{5BC890D9-6F53-46F8-9F5B-C59F2E64C4AC}" destId="{6F21B4EF-8BB5-4AD3-9856-B15AE1EB6BD0}" srcOrd="0" destOrd="0" presId="urn:microsoft.com/office/officeart/2005/8/layout/radial1"/>
    <dgm:cxn modelId="{9EC3705E-ED12-476B-AF33-1E05C12EC84D}" type="presOf" srcId="{CF8B3711-0C18-4C0B-8992-B18A5B2ACE23}" destId="{4B845A11-F1DD-4932-A4E1-392447FEE820}" srcOrd="0" destOrd="0" presId="urn:microsoft.com/office/officeart/2005/8/layout/radial1"/>
    <dgm:cxn modelId="{995EF5D2-96BE-40EE-A877-784CBC9F0DF0}" srcId="{5BC890D9-6F53-46F8-9F5B-C59F2E64C4AC}" destId="{4EA82A7B-085B-4D91-8ACB-93235AAE203F}" srcOrd="0" destOrd="0" parTransId="{BDF56F84-C0C6-4C78-A88E-E863767FDF42}" sibTransId="{B382DED9-0C5B-43AF-AD3B-89F028509DC0}"/>
    <dgm:cxn modelId="{4BADFFED-24EA-4D34-A0BA-BADEA5A432E0}" type="presOf" srcId="{4EA82A7B-085B-4D91-8ACB-93235AAE203F}" destId="{36326EA6-F1E4-4DE4-B9E6-84E7C456CF30}" srcOrd="0" destOrd="0" presId="urn:microsoft.com/office/officeart/2005/8/layout/radial1"/>
    <dgm:cxn modelId="{9236BA46-23D7-4508-AA91-2BA417E9B748}" type="presOf" srcId="{BDF56F84-C0C6-4C78-A88E-E863767FDF42}" destId="{3588D47E-A654-4069-9668-1EF8242ED1D9}" srcOrd="0" destOrd="0" presId="urn:microsoft.com/office/officeart/2005/8/layout/radial1"/>
    <dgm:cxn modelId="{16F48483-225C-4837-8287-36768ADF72BC}" type="presParOf" srcId="{405BAA7E-6A4A-494A-AE47-13E80E6C9F1D}" destId="{6F21B4EF-8BB5-4AD3-9856-B15AE1EB6BD0}" srcOrd="0" destOrd="0" presId="urn:microsoft.com/office/officeart/2005/8/layout/radial1"/>
    <dgm:cxn modelId="{FFE88CEB-69C9-4799-88A2-C52FBB225D84}" type="presParOf" srcId="{405BAA7E-6A4A-494A-AE47-13E80E6C9F1D}" destId="{3588D47E-A654-4069-9668-1EF8242ED1D9}" srcOrd="1" destOrd="0" presId="urn:microsoft.com/office/officeart/2005/8/layout/radial1"/>
    <dgm:cxn modelId="{CE849870-BAB3-4158-84C2-A8589B496B52}" type="presParOf" srcId="{3588D47E-A654-4069-9668-1EF8242ED1D9}" destId="{010010A1-1B3D-4451-A463-1DFA1504CCF8}" srcOrd="0" destOrd="0" presId="urn:microsoft.com/office/officeart/2005/8/layout/radial1"/>
    <dgm:cxn modelId="{55AB3D30-B253-46D0-B19C-BA0D68917816}" type="presParOf" srcId="{405BAA7E-6A4A-494A-AE47-13E80E6C9F1D}" destId="{36326EA6-F1E4-4DE4-B9E6-84E7C456CF30}" srcOrd="2" destOrd="0" presId="urn:microsoft.com/office/officeart/2005/8/layout/radial1"/>
    <dgm:cxn modelId="{A183D3DC-3D6C-4A9A-9F71-23C2E7C02852}" type="presParOf" srcId="{405BAA7E-6A4A-494A-AE47-13E80E6C9F1D}" destId="{4B845A11-F1DD-4932-A4E1-392447FEE820}" srcOrd="3" destOrd="0" presId="urn:microsoft.com/office/officeart/2005/8/layout/radial1"/>
    <dgm:cxn modelId="{B27EC82E-48CE-4141-A237-B91AB3DCEF75}" type="presParOf" srcId="{4B845A11-F1DD-4932-A4E1-392447FEE820}" destId="{6ED885DB-9BF8-4DFC-B0AC-8697D87525E6}" srcOrd="0" destOrd="0" presId="urn:microsoft.com/office/officeart/2005/8/layout/radial1"/>
    <dgm:cxn modelId="{E91427BD-D05D-4422-8739-F33F43784F63}" type="presParOf" srcId="{405BAA7E-6A4A-494A-AE47-13E80E6C9F1D}" destId="{88394420-375A-4C46-B191-0EE2904EA4BB}" srcOrd="4" destOrd="0" presId="urn:microsoft.com/office/officeart/2005/8/layout/radial1"/>
    <dgm:cxn modelId="{336B9984-7AEC-4922-9D73-EF28DB1A8BEC}" type="presParOf" srcId="{405BAA7E-6A4A-494A-AE47-13E80E6C9F1D}" destId="{E3A260E1-CEC3-48F7-8C23-1C6691CEC5AC}" srcOrd="5" destOrd="0" presId="urn:microsoft.com/office/officeart/2005/8/layout/radial1"/>
    <dgm:cxn modelId="{F228FC64-93FF-473E-AF0E-789FC2ACCBDD}" type="presParOf" srcId="{E3A260E1-CEC3-48F7-8C23-1C6691CEC5AC}" destId="{932D4207-CD06-4027-B000-9D073A718994}" srcOrd="0" destOrd="0" presId="urn:microsoft.com/office/officeart/2005/8/layout/radial1"/>
    <dgm:cxn modelId="{F6513E74-DF14-4413-9476-4C5F5092EFE9}" type="presParOf" srcId="{405BAA7E-6A4A-494A-AE47-13E80E6C9F1D}" destId="{0293B7F4-8B9B-4D9B-BF1D-188251A6BE51}" srcOrd="6" destOrd="0" presId="urn:microsoft.com/office/officeart/2005/8/layout/radial1"/>
    <dgm:cxn modelId="{05240CF7-A74B-4304-8960-1B158AF5460C}" type="presParOf" srcId="{405BAA7E-6A4A-494A-AE47-13E80E6C9F1D}" destId="{2AFC470F-4CCA-407F-A9B1-E10C9F4C8031}" srcOrd="7" destOrd="0" presId="urn:microsoft.com/office/officeart/2005/8/layout/radial1"/>
    <dgm:cxn modelId="{929C7FAD-E71A-427B-9D44-B52F4C7C40F7}" type="presParOf" srcId="{2AFC470F-4CCA-407F-A9B1-E10C9F4C8031}" destId="{87F2C8EB-F4ED-4D58-B1CD-EF33B24A1D7C}" srcOrd="0" destOrd="0" presId="urn:microsoft.com/office/officeart/2005/8/layout/radial1"/>
    <dgm:cxn modelId="{8EF38D40-3380-47DB-BAD2-615CDE2498C8}" type="presParOf" srcId="{405BAA7E-6A4A-494A-AE47-13E80E6C9F1D}" destId="{4B2704DE-58A6-4F7E-A1DE-AE8D4E48140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42BB8D9-E2EF-47A4-BB53-102380DA6A3C}" type="doc">
      <dgm:prSet loTypeId="urn:microsoft.com/office/officeart/2005/8/layout/radial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r-HR"/>
        </a:p>
      </dgm:t>
    </dgm:pt>
    <dgm:pt modelId="{5BC890D9-6F53-46F8-9F5B-C59F2E64C4AC}">
      <dgm:prSet phldrT="[Text]" custT="1"/>
      <dgm:spPr/>
      <dgm:t>
        <a:bodyPr/>
        <a:lstStyle/>
        <a:p>
          <a:r>
            <a:rPr lang="hr-HR" sz="1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27BAFEA-1CB5-48D1-9C63-D06D7FE87B43}" type="parTrans" cxnId="{A2BCF4BE-018F-464A-8A4F-D58B98F80CC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9D86783-551C-4645-B347-436539A806B0}" type="sibTrans" cxnId="{A2BCF4BE-018F-464A-8A4F-D58B98F80CC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6F2A170-B72D-405E-B9FE-D0488C4F8563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Sigurno povezivanje s postojećim hotelskim IT sustavima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F8B3711-0C18-4C0B-8992-B18A5B2ACE23}" type="parTrans" cxnId="{D09A9E75-AC5F-4630-BEE2-909808F6C26C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4524C7E-7699-4623-A681-EADDB00593DB}" type="sibTrans" cxnId="{D09A9E75-AC5F-4630-BEE2-909808F6C26C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98CBDA1-9526-450D-8A82-101A3A61EA95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Relevantne informacije za iznajmljivače (anonimno)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EC8C6AE-77C2-4DE5-A3DA-C37E40C06580}" type="parTrans" cxnId="{1AE821F9-7DAE-49F1-AA67-D0046362ADAB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B8B578E-1E79-47F7-A7F7-E70734C82812}" type="sibTrans" cxnId="{1AE821F9-7DAE-49F1-AA67-D0046362ADA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9A424EA-B618-4BD4-936F-72EFA3429942}">
      <dgm:prSet phldrT="[Text]"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Automatizirana knjiga gostiju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914CB59-3154-43F7-90F3-6032E355B236}" type="parTrans" cxnId="{9B4BB7D1-CFA2-4BFD-BAE3-9B6D6E8525A9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C7CC2F5-B016-4B1E-A38A-41673739A8B1}" type="sibTrans" cxnId="{9B4BB7D1-CFA2-4BFD-BAE3-9B6D6E8525A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D8E6F7-6952-458C-969C-9D0D0B40F04C}">
      <dgm:prSet custT="1"/>
      <dgm:spPr/>
      <dgm:t>
        <a:bodyPr/>
        <a:lstStyle/>
        <a:p>
          <a:r>
            <a:rPr lang="hr-HR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Usklađenost s aktualnim propisima</a:t>
          </a:r>
          <a:endParaRPr lang="hr-HR" sz="11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2F6A51A-24B9-4686-856E-CCFAB2762479}" type="parTrans" cxnId="{10A70FF6-6F05-4C72-AFE7-C8DF5392F670}">
      <dgm:prSet custT="1"/>
      <dgm:spPr/>
      <dgm:t>
        <a:bodyPr/>
        <a:lstStyle/>
        <a:p>
          <a:endParaRPr lang="hr-HR" sz="4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3506DF-E942-46D6-859D-48D23E2DDC7D}" type="sibTrans" cxnId="{10A70FF6-6F05-4C72-AFE7-C8DF5392F67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05BAA7E-6A4A-494A-AE47-13E80E6C9F1D}" type="pres">
      <dgm:prSet presAssocID="{F42BB8D9-E2EF-47A4-BB53-102380DA6A3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F21B4EF-8BB5-4AD3-9856-B15AE1EB6BD0}" type="pres">
      <dgm:prSet presAssocID="{5BC890D9-6F53-46F8-9F5B-C59F2E64C4AC}" presName="centerShape" presStyleLbl="node0" presStyleIdx="0" presStyleCnt="1"/>
      <dgm:spPr/>
      <dgm:t>
        <a:bodyPr/>
        <a:lstStyle/>
        <a:p>
          <a:endParaRPr lang="hr-HR"/>
        </a:p>
      </dgm:t>
    </dgm:pt>
    <dgm:pt modelId="{4B845A11-F1DD-4932-A4E1-392447FEE820}" type="pres">
      <dgm:prSet presAssocID="{CF8B3711-0C18-4C0B-8992-B18A5B2ACE23}" presName="Name9" presStyleLbl="parChTrans1D2" presStyleIdx="0" presStyleCnt="4"/>
      <dgm:spPr/>
      <dgm:t>
        <a:bodyPr/>
        <a:lstStyle/>
        <a:p>
          <a:endParaRPr lang="hr-HR"/>
        </a:p>
      </dgm:t>
    </dgm:pt>
    <dgm:pt modelId="{6ED885DB-9BF8-4DFC-B0AC-8697D87525E6}" type="pres">
      <dgm:prSet presAssocID="{CF8B3711-0C18-4C0B-8992-B18A5B2ACE23}" presName="connTx" presStyleLbl="parChTrans1D2" presStyleIdx="0" presStyleCnt="4"/>
      <dgm:spPr/>
      <dgm:t>
        <a:bodyPr/>
        <a:lstStyle/>
        <a:p>
          <a:endParaRPr lang="hr-HR"/>
        </a:p>
      </dgm:t>
    </dgm:pt>
    <dgm:pt modelId="{88394420-375A-4C46-B191-0EE2904EA4BB}" type="pres">
      <dgm:prSet presAssocID="{26F2A170-B72D-405E-B9FE-D0488C4F8563}" presName="node" presStyleLbl="node1" presStyleIdx="0" presStyleCnt="4" custScaleX="129141" custScaleY="12914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3A260E1-CEC3-48F7-8C23-1C6691CEC5AC}" type="pres">
      <dgm:prSet presAssocID="{FEC8C6AE-77C2-4DE5-A3DA-C37E40C06580}" presName="Name9" presStyleLbl="parChTrans1D2" presStyleIdx="1" presStyleCnt="4"/>
      <dgm:spPr/>
      <dgm:t>
        <a:bodyPr/>
        <a:lstStyle/>
        <a:p>
          <a:endParaRPr lang="hr-HR"/>
        </a:p>
      </dgm:t>
    </dgm:pt>
    <dgm:pt modelId="{932D4207-CD06-4027-B000-9D073A718994}" type="pres">
      <dgm:prSet presAssocID="{FEC8C6AE-77C2-4DE5-A3DA-C37E40C06580}" presName="connTx" presStyleLbl="parChTrans1D2" presStyleIdx="1" presStyleCnt="4"/>
      <dgm:spPr/>
      <dgm:t>
        <a:bodyPr/>
        <a:lstStyle/>
        <a:p>
          <a:endParaRPr lang="hr-HR"/>
        </a:p>
      </dgm:t>
    </dgm:pt>
    <dgm:pt modelId="{0293B7F4-8B9B-4D9B-BF1D-188251A6BE51}" type="pres">
      <dgm:prSet presAssocID="{998CBDA1-9526-450D-8A82-101A3A61EA95}" presName="node" presStyleLbl="node1" presStyleIdx="1" presStyleCnt="4" custScaleX="129141" custScaleY="12914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FAEC0F7-532F-4C2D-A432-AECB6D0812F4}" type="pres">
      <dgm:prSet presAssocID="{3914CB59-3154-43F7-90F3-6032E355B236}" presName="Name9" presStyleLbl="parChTrans1D2" presStyleIdx="2" presStyleCnt="4"/>
      <dgm:spPr/>
      <dgm:t>
        <a:bodyPr/>
        <a:lstStyle/>
        <a:p>
          <a:endParaRPr lang="hr-HR"/>
        </a:p>
      </dgm:t>
    </dgm:pt>
    <dgm:pt modelId="{7DBA0318-93A7-482C-9139-F3240334015F}" type="pres">
      <dgm:prSet presAssocID="{3914CB59-3154-43F7-90F3-6032E355B236}" presName="connTx" presStyleLbl="parChTrans1D2" presStyleIdx="2" presStyleCnt="4"/>
      <dgm:spPr/>
      <dgm:t>
        <a:bodyPr/>
        <a:lstStyle/>
        <a:p>
          <a:endParaRPr lang="hr-HR"/>
        </a:p>
      </dgm:t>
    </dgm:pt>
    <dgm:pt modelId="{D178FFF2-87C2-4283-8EF5-DF846EB737FD}" type="pres">
      <dgm:prSet presAssocID="{E9A424EA-B618-4BD4-936F-72EFA3429942}" presName="node" presStyleLbl="node1" presStyleIdx="2" presStyleCnt="4" custScaleX="136122" custScaleY="13612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AFC470F-4CCA-407F-A9B1-E10C9F4C8031}" type="pres">
      <dgm:prSet presAssocID="{B2F6A51A-24B9-4686-856E-CCFAB2762479}" presName="Name9" presStyleLbl="parChTrans1D2" presStyleIdx="3" presStyleCnt="4"/>
      <dgm:spPr/>
      <dgm:t>
        <a:bodyPr/>
        <a:lstStyle/>
        <a:p>
          <a:endParaRPr lang="hr-HR"/>
        </a:p>
      </dgm:t>
    </dgm:pt>
    <dgm:pt modelId="{87F2C8EB-F4ED-4D58-B1CD-EF33B24A1D7C}" type="pres">
      <dgm:prSet presAssocID="{B2F6A51A-24B9-4686-856E-CCFAB2762479}" presName="connTx" presStyleLbl="parChTrans1D2" presStyleIdx="3" presStyleCnt="4"/>
      <dgm:spPr/>
      <dgm:t>
        <a:bodyPr/>
        <a:lstStyle/>
        <a:p>
          <a:endParaRPr lang="hr-HR"/>
        </a:p>
      </dgm:t>
    </dgm:pt>
    <dgm:pt modelId="{4B2704DE-58A6-4F7E-A1DE-AE8D4E481403}" type="pres">
      <dgm:prSet presAssocID="{97D8E6F7-6952-458C-969C-9D0D0B40F04C}" presName="node" presStyleLbl="node1" presStyleIdx="3" presStyleCnt="4" custScaleX="129141" custScaleY="12914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09A9E75-AC5F-4630-BEE2-909808F6C26C}" srcId="{5BC890D9-6F53-46F8-9F5B-C59F2E64C4AC}" destId="{26F2A170-B72D-405E-B9FE-D0488C4F8563}" srcOrd="0" destOrd="0" parTransId="{CF8B3711-0C18-4C0B-8992-B18A5B2ACE23}" sibTransId="{64524C7E-7699-4623-A681-EADDB00593DB}"/>
    <dgm:cxn modelId="{1AE821F9-7DAE-49F1-AA67-D0046362ADAB}" srcId="{5BC890D9-6F53-46F8-9F5B-C59F2E64C4AC}" destId="{998CBDA1-9526-450D-8A82-101A3A61EA95}" srcOrd="1" destOrd="0" parTransId="{FEC8C6AE-77C2-4DE5-A3DA-C37E40C06580}" sibTransId="{6B8B578E-1E79-47F7-A7F7-E70734C82812}"/>
    <dgm:cxn modelId="{2FC2882C-0E7E-4FFF-9EE5-9988C210FC8A}" type="presOf" srcId="{97D8E6F7-6952-458C-969C-9D0D0B40F04C}" destId="{4B2704DE-58A6-4F7E-A1DE-AE8D4E481403}" srcOrd="0" destOrd="0" presId="urn:microsoft.com/office/officeart/2005/8/layout/radial1"/>
    <dgm:cxn modelId="{CB34012D-850A-4052-9AAD-E91FB68434CB}" type="presOf" srcId="{CF8B3711-0C18-4C0B-8992-B18A5B2ACE23}" destId="{6ED885DB-9BF8-4DFC-B0AC-8697D87525E6}" srcOrd="1" destOrd="0" presId="urn:microsoft.com/office/officeart/2005/8/layout/radial1"/>
    <dgm:cxn modelId="{CB4B8CBE-DC39-47B1-8B77-EFB9194C3F16}" type="presOf" srcId="{E9A424EA-B618-4BD4-936F-72EFA3429942}" destId="{D178FFF2-87C2-4283-8EF5-DF846EB737FD}" srcOrd="0" destOrd="0" presId="urn:microsoft.com/office/officeart/2005/8/layout/radial1"/>
    <dgm:cxn modelId="{F9AD8B25-B821-4E01-85D3-4CFEE77C1C53}" type="presOf" srcId="{26F2A170-B72D-405E-B9FE-D0488C4F8563}" destId="{88394420-375A-4C46-B191-0EE2904EA4BB}" srcOrd="0" destOrd="0" presId="urn:microsoft.com/office/officeart/2005/8/layout/radial1"/>
    <dgm:cxn modelId="{08DB5637-61DB-4483-9B76-7107607F35A7}" type="presOf" srcId="{B2F6A51A-24B9-4686-856E-CCFAB2762479}" destId="{2AFC470F-4CCA-407F-A9B1-E10C9F4C8031}" srcOrd="0" destOrd="0" presId="urn:microsoft.com/office/officeart/2005/8/layout/radial1"/>
    <dgm:cxn modelId="{43436861-7839-4EE0-85C7-BD08C697EF86}" type="presOf" srcId="{3914CB59-3154-43F7-90F3-6032E355B236}" destId="{7DBA0318-93A7-482C-9139-F3240334015F}" srcOrd="1" destOrd="0" presId="urn:microsoft.com/office/officeart/2005/8/layout/radial1"/>
    <dgm:cxn modelId="{01AF723D-5178-4053-B432-5CEA7A15D2DD}" type="presOf" srcId="{FEC8C6AE-77C2-4DE5-A3DA-C37E40C06580}" destId="{E3A260E1-CEC3-48F7-8C23-1C6691CEC5AC}" srcOrd="0" destOrd="0" presId="urn:microsoft.com/office/officeart/2005/8/layout/radial1"/>
    <dgm:cxn modelId="{74CC4583-5C6E-4FF2-AFE8-AC609E42AB3B}" type="presOf" srcId="{CF8B3711-0C18-4C0B-8992-B18A5B2ACE23}" destId="{4B845A11-F1DD-4932-A4E1-392447FEE820}" srcOrd="0" destOrd="0" presId="urn:microsoft.com/office/officeart/2005/8/layout/radial1"/>
    <dgm:cxn modelId="{9624646D-55E2-47A9-B901-D5A3C4BAB735}" type="presOf" srcId="{998CBDA1-9526-450D-8A82-101A3A61EA95}" destId="{0293B7F4-8B9B-4D9B-BF1D-188251A6BE51}" srcOrd="0" destOrd="0" presId="urn:microsoft.com/office/officeart/2005/8/layout/radial1"/>
    <dgm:cxn modelId="{A2BCF4BE-018F-464A-8A4F-D58B98F80CC3}" srcId="{F42BB8D9-E2EF-47A4-BB53-102380DA6A3C}" destId="{5BC890D9-6F53-46F8-9F5B-C59F2E64C4AC}" srcOrd="0" destOrd="0" parTransId="{027BAFEA-1CB5-48D1-9C63-D06D7FE87B43}" sibTransId="{F9D86783-551C-4645-B347-436539A806B0}"/>
    <dgm:cxn modelId="{9B4BB7D1-CFA2-4BFD-BAE3-9B6D6E8525A9}" srcId="{5BC890D9-6F53-46F8-9F5B-C59F2E64C4AC}" destId="{E9A424EA-B618-4BD4-936F-72EFA3429942}" srcOrd="2" destOrd="0" parTransId="{3914CB59-3154-43F7-90F3-6032E355B236}" sibTransId="{9C7CC2F5-B016-4B1E-A38A-41673739A8B1}"/>
    <dgm:cxn modelId="{19612BB1-7940-4220-8702-EE2F45316612}" type="presOf" srcId="{B2F6A51A-24B9-4686-856E-CCFAB2762479}" destId="{87F2C8EB-F4ED-4D58-B1CD-EF33B24A1D7C}" srcOrd="1" destOrd="0" presId="urn:microsoft.com/office/officeart/2005/8/layout/radial1"/>
    <dgm:cxn modelId="{589F835D-91C8-43D6-89D4-C89D05467CAF}" type="presOf" srcId="{3914CB59-3154-43F7-90F3-6032E355B236}" destId="{2FAEC0F7-532F-4C2D-A432-AECB6D0812F4}" srcOrd="0" destOrd="0" presId="urn:microsoft.com/office/officeart/2005/8/layout/radial1"/>
    <dgm:cxn modelId="{10A70FF6-6F05-4C72-AFE7-C8DF5392F670}" srcId="{5BC890D9-6F53-46F8-9F5B-C59F2E64C4AC}" destId="{97D8E6F7-6952-458C-969C-9D0D0B40F04C}" srcOrd="3" destOrd="0" parTransId="{B2F6A51A-24B9-4686-856E-CCFAB2762479}" sibTransId="{043506DF-E942-46D6-859D-48D23E2DDC7D}"/>
    <dgm:cxn modelId="{284D7D21-5ABC-4B10-A3EA-80EC012150FB}" type="presOf" srcId="{FEC8C6AE-77C2-4DE5-A3DA-C37E40C06580}" destId="{932D4207-CD06-4027-B000-9D073A718994}" srcOrd="1" destOrd="0" presId="urn:microsoft.com/office/officeart/2005/8/layout/radial1"/>
    <dgm:cxn modelId="{8F9F14EA-7B56-4A2C-921F-48E4F588D28A}" type="presOf" srcId="{5BC890D9-6F53-46F8-9F5B-C59F2E64C4AC}" destId="{6F21B4EF-8BB5-4AD3-9856-B15AE1EB6BD0}" srcOrd="0" destOrd="0" presId="urn:microsoft.com/office/officeart/2005/8/layout/radial1"/>
    <dgm:cxn modelId="{043C4A91-C951-45A5-ACEA-A90119C2BE0F}" type="presOf" srcId="{F42BB8D9-E2EF-47A4-BB53-102380DA6A3C}" destId="{405BAA7E-6A4A-494A-AE47-13E80E6C9F1D}" srcOrd="0" destOrd="0" presId="urn:microsoft.com/office/officeart/2005/8/layout/radial1"/>
    <dgm:cxn modelId="{61EA7D16-8D5C-4372-BCF0-89268DC861B6}" type="presParOf" srcId="{405BAA7E-6A4A-494A-AE47-13E80E6C9F1D}" destId="{6F21B4EF-8BB5-4AD3-9856-B15AE1EB6BD0}" srcOrd="0" destOrd="0" presId="urn:microsoft.com/office/officeart/2005/8/layout/radial1"/>
    <dgm:cxn modelId="{C8A798F4-2E14-48AB-A02C-F728D0512A32}" type="presParOf" srcId="{405BAA7E-6A4A-494A-AE47-13E80E6C9F1D}" destId="{4B845A11-F1DD-4932-A4E1-392447FEE820}" srcOrd="1" destOrd="0" presId="urn:microsoft.com/office/officeart/2005/8/layout/radial1"/>
    <dgm:cxn modelId="{B46FE58C-04B9-4001-8C94-9585C70AFE0D}" type="presParOf" srcId="{4B845A11-F1DD-4932-A4E1-392447FEE820}" destId="{6ED885DB-9BF8-4DFC-B0AC-8697D87525E6}" srcOrd="0" destOrd="0" presId="urn:microsoft.com/office/officeart/2005/8/layout/radial1"/>
    <dgm:cxn modelId="{4EC20650-4738-4F8E-B495-283614CC7096}" type="presParOf" srcId="{405BAA7E-6A4A-494A-AE47-13E80E6C9F1D}" destId="{88394420-375A-4C46-B191-0EE2904EA4BB}" srcOrd="2" destOrd="0" presId="urn:microsoft.com/office/officeart/2005/8/layout/radial1"/>
    <dgm:cxn modelId="{C27B9F99-99D0-4262-8E1E-A3E599F82A7C}" type="presParOf" srcId="{405BAA7E-6A4A-494A-AE47-13E80E6C9F1D}" destId="{E3A260E1-CEC3-48F7-8C23-1C6691CEC5AC}" srcOrd="3" destOrd="0" presId="urn:microsoft.com/office/officeart/2005/8/layout/radial1"/>
    <dgm:cxn modelId="{FC72AC6E-B119-48A6-9203-97DD15E876C0}" type="presParOf" srcId="{E3A260E1-CEC3-48F7-8C23-1C6691CEC5AC}" destId="{932D4207-CD06-4027-B000-9D073A718994}" srcOrd="0" destOrd="0" presId="urn:microsoft.com/office/officeart/2005/8/layout/radial1"/>
    <dgm:cxn modelId="{B623C756-BE2C-4741-8CA9-25160ED8E365}" type="presParOf" srcId="{405BAA7E-6A4A-494A-AE47-13E80E6C9F1D}" destId="{0293B7F4-8B9B-4D9B-BF1D-188251A6BE51}" srcOrd="4" destOrd="0" presId="urn:microsoft.com/office/officeart/2005/8/layout/radial1"/>
    <dgm:cxn modelId="{469951BE-BEBF-48D2-A1A5-93B5198C6A23}" type="presParOf" srcId="{405BAA7E-6A4A-494A-AE47-13E80E6C9F1D}" destId="{2FAEC0F7-532F-4C2D-A432-AECB6D0812F4}" srcOrd="5" destOrd="0" presId="urn:microsoft.com/office/officeart/2005/8/layout/radial1"/>
    <dgm:cxn modelId="{8FD73D78-9350-4D8A-B71A-F117EEBF56E6}" type="presParOf" srcId="{2FAEC0F7-532F-4C2D-A432-AECB6D0812F4}" destId="{7DBA0318-93A7-482C-9139-F3240334015F}" srcOrd="0" destOrd="0" presId="urn:microsoft.com/office/officeart/2005/8/layout/radial1"/>
    <dgm:cxn modelId="{78223AC6-2544-40A5-963B-56727EAC5969}" type="presParOf" srcId="{405BAA7E-6A4A-494A-AE47-13E80E6C9F1D}" destId="{D178FFF2-87C2-4283-8EF5-DF846EB737FD}" srcOrd="6" destOrd="0" presId="urn:microsoft.com/office/officeart/2005/8/layout/radial1"/>
    <dgm:cxn modelId="{170B7443-8D30-4338-94C1-8B3E023A17B1}" type="presParOf" srcId="{405BAA7E-6A4A-494A-AE47-13E80E6C9F1D}" destId="{2AFC470F-4CCA-407F-A9B1-E10C9F4C8031}" srcOrd="7" destOrd="0" presId="urn:microsoft.com/office/officeart/2005/8/layout/radial1"/>
    <dgm:cxn modelId="{ECABE6F0-688D-46BE-A1E7-1656F99E5DB2}" type="presParOf" srcId="{2AFC470F-4CCA-407F-A9B1-E10C9F4C8031}" destId="{87F2C8EB-F4ED-4D58-B1CD-EF33B24A1D7C}" srcOrd="0" destOrd="0" presId="urn:microsoft.com/office/officeart/2005/8/layout/radial1"/>
    <dgm:cxn modelId="{4195C31B-0004-4421-9DB7-21B394D8B62A}" type="presParOf" srcId="{405BAA7E-6A4A-494A-AE47-13E80E6C9F1D}" destId="{4B2704DE-58A6-4F7E-A1DE-AE8D4E48140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4738EC7-4126-465B-8A5E-C095CD453DA2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6FCBCE0D-3359-485E-AC5E-47BD674594A0}">
      <dgm:prSet phldrT="[Text]"/>
      <dgm:spPr/>
      <dgm:t>
        <a:bodyPr/>
        <a:lstStyle/>
        <a:p>
          <a:r>
            <a:rPr lang="hr-HR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E1C4EE6-81F9-45E7-B4FE-EBDD91BD57D5}" type="parTrans" cxnId="{CF1852AE-0D79-4922-9424-470451BE4BF6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AF047D1-7306-43FA-8062-F1277BE146AB}" type="sibTrans" cxnId="{CF1852AE-0D79-4922-9424-470451BE4BF6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0A2CC74-8CFF-4672-8828-516956252628}">
      <dgm:prSet phldrT="[Text]" custT="1"/>
      <dgm:spPr/>
      <dgm:t>
        <a:bodyPr/>
        <a:lstStyle/>
        <a:p>
          <a:r>
            <a:rPr lang="hr-HR" sz="23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Mobilni telefoni</a:t>
          </a:r>
          <a:endParaRPr lang="hr-HR" sz="23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0C0C4B0-0C28-41A2-88C9-724FF6C49153}" type="parTrans" cxnId="{6368C663-50DB-40DC-96D6-61A05ABF8C98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06EEABF-1C41-4C4B-8226-43EC0C9E37BA}" type="sibTrans" cxnId="{6368C663-50DB-40DC-96D6-61A05ABF8C98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18D9AE9-D2CD-4073-B83A-9DF943DA2BD6}">
      <dgm:prSet phldrT="[Text]" custT="1"/>
      <dgm:spPr/>
      <dgm:t>
        <a:bodyPr/>
        <a:lstStyle/>
        <a:p>
          <a:r>
            <a:rPr lang="hr-HR" sz="2500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Tablet</a:t>
          </a:r>
          <a:r>
            <a:rPr lang="hr-HR" sz="25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uređaji</a:t>
          </a:r>
          <a:endParaRPr lang="hr-HR" sz="25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12D5FBB-EF14-4F54-8B95-911CDC2CF9C0}" type="parTrans" cxnId="{06E77F74-74CF-4E8E-977B-E29221104F0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A81074D-B3C6-4155-8F2D-3B1D2859BB09}" type="sibTrans" cxnId="{06E77F74-74CF-4E8E-977B-E29221104F0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8F0865D-6E7E-4073-990E-8689A67D9713}">
      <dgm:prSet phldrT="[Text]"/>
      <dgm:spPr/>
      <dgm:t>
        <a:bodyPr/>
        <a:lstStyle/>
        <a:p>
          <a:r>
            <a:rPr lang="hr-HR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Računala</a:t>
          </a:r>
          <a:endParaRPr lang="hr-HR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3FE16CE-9507-4AB7-A13D-5D8037B4D200}" type="parTrans" cxnId="{83A9D3AF-2144-47AC-8BA9-1D73D8DA32F6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7330240-42EA-4660-9FC7-2872273991D1}" type="sibTrans" cxnId="{83A9D3AF-2144-47AC-8BA9-1D73D8DA32F6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6269E6A-87B0-4114-AC1D-8170CDC5E544}" type="pres">
      <dgm:prSet presAssocID="{14738EC7-4126-465B-8A5E-C095CD453DA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2C94DB9D-A2F0-4556-B757-FD2AD8A8483C}" type="pres">
      <dgm:prSet presAssocID="{6FCBCE0D-3359-485E-AC5E-47BD674594A0}" presName="singleCycle" presStyleCnt="0"/>
      <dgm:spPr/>
      <dgm:t>
        <a:bodyPr/>
        <a:lstStyle/>
        <a:p>
          <a:endParaRPr lang="en-US"/>
        </a:p>
      </dgm:t>
    </dgm:pt>
    <dgm:pt modelId="{8A5CA92D-E1D5-4C8A-870C-755ED47585D7}" type="pres">
      <dgm:prSet presAssocID="{6FCBCE0D-3359-485E-AC5E-47BD674594A0}" presName="singleCenter" presStyleLbl="node1" presStyleIdx="0" presStyleCnt="4" custLinFactNeighborY="-5359">
        <dgm:presLayoutVars>
          <dgm:chMax val="7"/>
          <dgm:chPref val="7"/>
        </dgm:presLayoutVars>
      </dgm:prSet>
      <dgm:spPr/>
      <dgm:t>
        <a:bodyPr/>
        <a:lstStyle/>
        <a:p>
          <a:endParaRPr lang="hr-HR"/>
        </a:p>
      </dgm:t>
    </dgm:pt>
    <dgm:pt modelId="{B253CEAD-3713-4B7B-A1CE-43EA3D8A067E}" type="pres">
      <dgm:prSet presAssocID="{C0C0C4B0-0C28-41A2-88C9-724FF6C49153}" presName="Name56" presStyleLbl="parChTrans1D2" presStyleIdx="0" presStyleCnt="3"/>
      <dgm:spPr/>
      <dgm:t>
        <a:bodyPr/>
        <a:lstStyle/>
        <a:p>
          <a:endParaRPr lang="hr-HR"/>
        </a:p>
      </dgm:t>
    </dgm:pt>
    <dgm:pt modelId="{1AFFB464-B023-47FA-A9E3-D99567884FC7}" type="pres">
      <dgm:prSet presAssocID="{E0A2CC74-8CFF-4672-8828-516956252628}" presName="text0" presStyleLbl="node1" presStyleIdx="1" presStyleCnt="4" custScaleX="149864" custScaleY="167165" custRadScaleRad="100000" custRadScaleInc="47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7C4749C-7992-4F33-8D48-909FE16A098D}" type="pres">
      <dgm:prSet presAssocID="{E12D5FBB-EF14-4F54-8B95-911CDC2CF9C0}" presName="Name56" presStyleLbl="parChTrans1D2" presStyleIdx="1" presStyleCnt="3"/>
      <dgm:spPr/>
      <dgm:t>
        <a:bodyPr/>
        <a:lstStyle/>
        <a:p>
          <a:endParaRPr lang="hr-HR"/>
        </a:p>
      </dgm:t>
    </dgm:pt>
    <dgm:pt modelId="{B2181E9E-840A-4A79-9233-D8EACCCD33CD}" type="pres">
      <dgm:prSet presAssocID="{718D9AE9-D2CD-4073-B83A-9DF943DA2BD6}" presName="text0" presStyleLbl="node1" presStyleIdx="2" presStyleCnt="4" custScaleX="174507" custScaleY="15890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1ADC7FE-C180-40B4-9B2C-D846A7EE8264}" type="pres">
      <dgm:prSet presAssocID="{53FE16CE-9507-4AB7-A13D-5D8037B4D200}" presName="Name56" presStyleLbl="parChTrans1D2" presStyleIdx="2" presStyleCnt="3"/>
      <dgm:spPr/>
      <dgm:t>
        <a:bodyPr/>
        <a:lstStyle/>
        <a:p>
          <a:endParaRPr lang="hr-HR"/>
        </a:p>
      </dgm:t>
    </dgm:pt>
    <dgm:pt modelId="{A6460A60-BB57-41CC-8732-398F17D92417}" type="pres">
      <dgm:prSet presAssocID="{78F0865D-6E7E-4073-990E-8689A67D9713}" presName="text0" presStyleLbl="node1" presStyleIdx="3" presStyleCnt="4" custScaleX="159735" custScaleY="15448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2D1FAE7-A7EF-489A-BC05-4630D40E78FA}" type="presOf" srcId="{6FCBCE0D-3359-485E-AC5E-47BD674594A0}" destId="{8A5CA92D-E1D5-4C8A-870C-755ED47585D7}" srcOrd="0" destOrd="0" presId="urn:microsoft.com/office/officeart/2008/layout/RadialCluster"/>
    <dgm:cxn modelId="{AC8B74C3-B552-4F9D-9902-DB94DF4872E0}" type="presOf" srcId="{53FE16CE-9507-4AB7-A13D-5D8037B4D200}" destId="{61ADC7FE-C180-40B4-9B2C-D846A7EE8264}" srcOrd="0" destOrd="0" presId="urn:microsoft.com/office/officeart/2008/layout/RadialCluster"/>
    <dgm:cxn modelId="{01605868-E542-4B9F-9694-D8A94B4DACC3}" type="presOf" srcId="{718D9AE9-D2CD-4073-B83A-9DF943DA2BD6}" destId="{B2181E9E-840A-4A79-9233-D8EACCCD33CD}" srcOrd="0" destOrd="0" presId="urn:microsoft.com/office/officeart/2008/layout/RadialCluster"/>
    <dgm:cxn modelId="{06E77F74-74CF-4E8E-977B-E29221104F0B}" srcId="{6FCBCE0D-3359-485E-AC5E-47BD674594A0}" destId="{718D9AE9-D2CD-4073-B83A-9DF943DA2BD6}" srcOrd="1" destOrd="0" parTransId="{E12D5FBB-EF14-4F54-8B95-911CDC2CF9C0}" sibTransId="{CA81074D-B3C6-4155-8F2D-3B1D2859BB09}"/>
    <dgm:cxn modelId="{6368C663-50DB-40DC-96D6-61A05ABF8C98}" srcId="{6FCBCE0D-3359-485E-AC5E-47BD674594A0}" destId="{E0A2CC74-8CFF-4672-8828-516956252628}" srcOrd="0" destOrd="0" parTransId="{C0C0C4B0-0C28-41A2-88C9-724FF6C49153}" sibTransId="{606EEABF-1C41-4C4B-8226-43EC0C9E37BA}"/>
    <dgm:cxn modelId="{01559CAA-BFE8-4FA2-83E4-5C5D3E536A05}" type="presOf" srcId="{14738EC7-4126-465B-8A5E-C095CD453DA2}" destId="{46269E6A-87B0-4114-AC1D-8170CDC5E544}" srcOrd="0" destOrd="0" presId="urn:microsoft.com/office/officeart/2008/layout/RadialCluster"/>
    <dgm:cxn modelId="{11EE04CC-DC0D-4096-8E30-4F112C512632}" type="presOf" srcId="{C0C0C4B0-0C28-41A2-88C9-724FF6C49153}" destId="{B253CEAD-3713-4B7B-A1CE-43EA3D8A067E}" srcOrd="0" destOrd="0" presId="urn:microsoft.com/office/officeart/2008/layout/RadialCluster"/>
    <dgm:cxn modelId="{62767711-320F-4807-BEAB-58F5A01C6356}" type="presOf" srcId="{E0A2CC74-8CFF-4672-8828-516956252628}" destId="{1AFFB464-B023-47FA-A9E3-D99567884FC7}" srcOrd="0" destOrd="0" presId="urn:microsoft.com/office/officeart/2008/layout/RadialCluster"/>
    <dgm:cxn modelId="{83A9D3AF-2144-47AC-8BA9-1D73D8DA32F6}" srcId="{6FCBCE0D-3359-485E-AC5E-47BD674594A0}" destId="{78F0865D-6E7E-4073-990E-8689A67D9713}" srcOrd="2" destOrd="0" parTransId="{53FE16CE-9507-4AB7-A13D-5D8037B4D200}" sibTransId="{47330240-42EA-4660-9FC7-2872273991D1}"/>
    <dgm:cxn modelId="{EB8DE8DC-79C3-421E-BD42-A295078EC767}" type="presOf" srcId="{E12D5FBB-EF14-4F54-8B95-911CDC2CF9C0}" destId="{37C4749C-7992-4F33-8D48-909FE16A098D}" srcOrd="0" destOrd="0" presId="urn:microsoft.com/office/officeart/2008/layout/RadialCluster"/>
    <dgm:cxn modelId="{0AADEA6F-163C-4183-8FC8-08D4C9C34E47}" type="presOf" srcId="{78F0865D-6E7E-4073-990E-8689A67D9713}" destId="{A6460A60-BB57-41CC-8732-398F17D92417}" srcOrd="0" destOrd="0" presId="urn:microsoft.com/office/officeart/2008/layout/RadialCluster"/>
    <dgm:cxn modelId="{CF1852AE-0D79-4922-9424-470451BE4BF6}" srcId="{14738EC7-4126-465B-8A5E-C095CD453DA2}" destId="{6FCBCE0D-3359-485E-AC5E-47BD674594A0}" srcOrd="0" destOrd="0" parTransId="{8E1C4EE6-81F9-45E7-B4FE-EBDD91BD57D5}" sibTransId="{1AF047D1-7306-43FA-8062-F1277BE146AB}"/>
    <dgm:cxn modelId="{A6AACEB9-385C-4278-B931-CA06F9274A7A}" type="presParOf" srcId="{46269E6A-87B0-4114-AC1D-8170CDC5E544}" destId="{2C94DB9D-A2F0-4556-B757-FD2AD8A8483C}" srcOrd="0" destOrd="0" presId="urn:microsoft.com/office/officeart/2008/layout/RadialCluster"/>
    <dgm:cxn modelId="{8F81BD2B-DE31-4809-9920-25766324041B}" type="presParOf" srcId="{2C94DB9D-A2F0-4556-B757-FD2AD8A8483C}" destId="{8A5CA92D-E1D5-4C8A-870C-755ED47585D7}" srcOrd="0" destOrd="0" presId="urn:microsoft.com/office/officeart/2008/layout/RadialCluster"/>
    <dgm:cxn modelId="{9A564395-30B6-47DA-A036-3A930DDDFF79}" type="presParOf" srcId="{2C94DB9D-A2F0-4556-B757-FD2AD8A8483C}" destId="{B253CEAD-3713-4B7B-A1CE-43EA3D8A067E}" srcOrd="1" destOrd="0" presId="urn:microsoft.com/office/officeart/2008/layout/RadialCluster"/>
    <dgm:cxn modelId="{8B4AA3E2-6517-42A4-AE12-825251F947FF}" type="presParOf" srcId="{2C94DB9D-A2F0-4556-B757-FD2AD8A8483C}" destId="{1AFFB464-B023-47FA-A9E3-D99567884FC7}" srcOrd="2" destOrd="0" presId="urn:microsoft.com/office/officeart/2008/layout/RadialCluster"/>
    <dgm:cxn modelId="{A5235C9D-E8E6-4F0D-BE7F-A4960434469B}" type="presParOf" srcId="{2C94DB9D-A2F0-4556-B757-FD2AD8A8483C}" destId="{37C4749C-7992-4F33-8D48-909FE16A098D}" srcOrd="3" destOrd="0" presId="urn:microsoft.com/office/officeart/2008/layout/RadialCluster"/>
    <dgm:cxn modelId="{EF00F80E-0ED2-424B-8104-BB0B73248707}" type="presParOf" srcId="{2C94DB9D-A2F0-4556-B757-FD2AD8A8483C}" destId="{B2181E9E-840A-4A79-9233-D8EACCCD33CD}" srcOrd="4" destOrd="0" presId="urn:microsoft.com/office/officeart/2008/layout/RadialCluster"/>
    <dgm:cxn modelId="{4CE4AA92-F34B-42B1-9D3D-C15136297079}" type="presParOf" srcId="{2C94DB9D-A2F0-4556-B757-FD2AD8A8483C}" destId="{61ADC7FE-C180-40B4-9B2C-D846A7EE8264}" srcOrd="5" destOrd="0" presId="urn:microsoft.com/office/officeart/2008/layout/RadialCluster"/>
    <dgm:cxn modelId="{D7022445-77EC-403F-8AC7-FACCA670D58A}" type="presParOf" srcId="{2C94DB9D-A2F0-4556-B757-FD2AD8A8483C}" destId="{A6460A60-BB57-41CC-8732-398F17D92417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9F9AF12-E06F-4128-9F38-9F84F14349BF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r-HR"/>
        </a:p>
      </dgm:t>
    </dgm:pt>
    <dgm:pt modelId="{98CEE526-7EB7-4A96-B6F2-6085A624963D}">
      <dgm:prSet phldrT="[Text]" custT="1"/>
      <dgm:spPr/>
      <dgm:t>
        <a:bodyPr/>
        <a:lstStyle/>
        <a:p>
          <a:r>
            <a:rPr lang="hr-HR" sz="1800" dirty="0" smtClean="0"/>
            <a:t>Prijava na sustav eVisitor</a:t>
          </a:r>
          <a:endParaRPr lang="hr-HR" sz="1800" dirty="0"/>
        </a:p>
      </dgm:t>
    </dgm:pt>
    <dgm:pt modelId="{EDC4A4E6-B3A4-4672-BC11-5EC6C878AE71}" type="parTrans" cxnId="{DB7EEE3E-0E8C-4D27-874E-8C7F5E38240E}">
      <dgm:prSet/>
      <dgm:spPr/>
      <dgm:t>
        <a:bodyPr/>
        <a:lstStyle/>
        <a:p>
          <a:endParaRPr lang="hr-HR"/>
        </a:p>
      </dgm:t>
    </dgm:pt>
    <dgm:pt modelId="{5FD81DAF-9E99-4488-A4FB-8852ABA2A58C}" type="sibTrans" cxnId="{DB7EEE3E-0E8C-4D27-874E-8C7F5E38240E}">
      <dgm:prSet/>
      <dgm:spPr/>
      <dgm:t>
        <a:bodyPr/>
        <a:lstStyle/>
        <a:p>
          <a:endParaRPr lang="hr-HR"/>
        </a:p>
      </dgm:t>
    </dgm:pt>
    <dgm:pt modelId="{42A3011A-1037-4397-8A31-2B0C987F3C11}">
      <dgm:prSet phldrT="[Text]" custT="1"/>
      <dgm:spPr/>
      <dgm:t>
        <a:bodyPr/>
        <a:lstStyle/>
        <a:p>
          <a:r>
            <a:rPr lang="hr-HR" sz="1800" dirty="0" smtClean="0"/>
            <a:t>Unos podataka o obveznicima</a:t>
          </a:r>
          <a:endParaRPr lang="hr-HR" sz="1800" dirty="0"/>
        </a:p>
      </dgm:t>
    </dgm:pt>
    <dgm:pt modelId="{5C60C7BC-845E-43B6-AF81-099A49E04E1A}" type="parTrans" cxnId="{3ABAF163-C613-463C-AE27-1CED973EF966}">
      <dgm:prSet/>
      <dgm:spPr/>
      <dgm:t>
        <a:bodyPr/>
        <a:lstStyle/>
        <a:p>
          <a:endParaRPr lang="hr-HR"/>
        </a:p>
      </dgm:t>
    </dgm:pt>
    <dgm:pt modelId="{0F60C55F-BAF7-4383-8F0A-070D6E61573C}" type="sibTrans" cxnId="{3ABAF163-C613-463C-AE27-1CED973EF966}">
      <dgm:prSet/>
      <dgm:spPr/>
      <dgm:t>
        <a:bodyPr/>
        <a:lstStyle/>
        <a:p>
          <a:endParaRPr lang="hr-HR"/>
        </a:p>
      </dgm:t>
    </dgm:pt>
    <dgm:pt modelId="{499CD6E2-E6E6-4563-ACC5-2926E7A4FC9A}">
      <dgm:prSet phldrT="[Text]" custT="1"/>
      <dgm:spPr/>
      <dgm:t>
        <a:bodyPr/>
        <a:lstStyle/>
        <a:p>
          <a:r>
            <a:rPr lang="hr-HR" sz="1800" dirty="0" smtClean="0"/>
            <a:t>Unos podataka o objektima</a:t>
          </a:r>
          <a:endParaRPr lang="hr-HR" sz="1800" dirty="0"/>
        </a:p>
      </dgm:t>
    </dgm:pt>
    <dgm:pt modelId="{5656A441-671F-4C58-864B-817FD18A980A}" type="parTrans" cxnId="{74B337AC-9707-4FE4-B558-2DC190342971}">
      <dgm:prSet/>
      <dgm:spPr/>
      <dgm:t>
        <a:bodyPr/>
        <a:lstStyle/>
        <a:p>
          <a:endParaRPr lang="hr-HR"/>
        </a:p>
      </dgm:t>
    </dgm:pt>
    <dgm:pt modelId="{588C2E31-9402-436B-8E69-AC8A664D1772}" type="sibTrans" cxnId="{74B337AC-9707-4FE4-B558-2DC190342971}">
      <dgm:prSet/>
      <dgm:spPr/>
      <dgm:t>
        <a:bodyPr/>
        <a:lstStyle/>
        <a:p>
          <a:endParaRPr lang="hr-HR"/>
        </a:p>
      </dgm:t>
    </dgm:pt>
    <dgm:pt modelId="{FCCA2CC4-8EB6-4C2F-B435-762D0666D70A}">
      <dgm:prSet custT="1"/>
      <dgm:spPr/>
      <dgm:t>
        <a:bodyPr/>
        <a:lstStyle/>
        <a:p>
          <a:r>
            <a:rPr lang="hr-HR" sz="1800" dirty="0" smtClean="0"/>
            <a:t>Pregled ispravnosti matičnih podataka </a:t>
          </a:r>
          <a:endParaRPr lang="hr-HR" sz="1800" dirty="0"/>
        </a:p>
      </dgm:t>
    </dgm:pt>
    <dgm:pt modelId="{9F32199B-EC59-4D47-B69D-2761E4439003}" type="parTrans" cxnId="{AE1B0064-EDFA-4407-BC4C-3B8852119DC7}">
      <dgm:prSet/>
      <dgm:spPr/>
      <dgm:t>
        <a:bodyPr/>
        <a:lstStyle/>
        <a:p>
          <a:endParaRPr lang="hr-HR"/>
        </a:p>
      </dgm:t>
    </dgm:pt>
    <dgm:pt modelId="{FB6F6482-5E52-4CB4-846B-EDE6B8C2D9B0}" type="sibTrans" cxnId="{AE1B0064-EDFA-4407-BC4C-3B8852119DC7}">
      <dgm:prSet/>
      <dgm:spPr/>
      <dgm:t>
        <a:bodyPr/>
        <a:lstStyle/>
        <a:p>
          <a:endParaRPr lang="hr-HR"/>
        </a:p>
      </dgm:t>
    </dgm:pt>
    <dgm:pt modelId="{8795CAE2-8263-4227-B33A-3A9C775F07B7}" type="pres">
      <dgm:prSet presAssocID="{99F9AF12-E06F-4128-9F38-9F84F14349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745BC24E-911A-4DF8-81A9-CBF878377CCF}" type="pres">
      <dgm:prSet presAssocID="{98CEE526-7EB7-4A96-B6F2-6085A624963D}" presName="parTxOnly" presStyleLbl="node1" presStyleIdx="0" presStyleCnt="4" custScaleY="1215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58C8DA1-5F40-4BE9-B962-EEBC3E4A7E91}" type="pres">
      <dgm:prSet presAssocID="{5FD81DAF-9E99-4488-A4FB-8852ABA2A58C}" presName="parTxOnlySpace" presStyleCnt="0"/>
      <dgm:spPr/>
    </dgm:pt>
    <dgm:pt modelId="{48A73DEF-D7DA-4BFA-8111-5E802CA53B5C}" type="pres">
      <dgm:prSet presAssocID="{42A3011A-1037-4397-8A31-2B0C987F3C11}" presName="parTxOnly" presStyleLbl="node1" presStyleIdx="1" presStyleCnt="4" custScaleY="121504" custLinFactNeighborX="-313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BEA5F6F-71A1-4C4C-8D33-1540F31CBB7A}" type="pres">
      <dgm:prSet presAssocID="{0F60C55F-BAF7-4383-8F0A-070D6E61573C}" presName="parTxOnlySpace" presStyleCnt="0"/>
      <dgm:spPr/>
    </dgm:pt>
    <dgm:pt modelId="{064526DB-203F-43D0-AD1D-5B1A98C7AE6B}" type="pres">
      <dgm:prSet presAssocID="{499CD6E2-E6E6-4563-ACC5-2926E7A4FC9A}" presName="parTxOnly" presStyleLbl="node1" presStyleIdx="2" presStyleCnt="4" custScaleY="121504" custLinFactNeighborX="-460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F1D2099-20F9-4091-982E-03A428947C67}" type="pres">
      <dgm:prSet presAssocID="{588C2E31-9402-436B-8E69-AC8A664D1772}" presName="parTxOnlySpace" presStyleCnt="0"/>
      <dgm:spPr/>
    </dgm:pt>
    <dgm:pt modelId="{54047F95-E3A5-4355-90B2-42ECD43335AA}" type="pres">
      <dgm:prSet presAssocID="{FCCA2CC4-8EB6-4C2F-B435-762D0666D70A}" presName="parTxOnly" presStyleLbl="node1" presStyleIdx="3" presStyleCnt="4" custScaleY="121504" custLinFactNeighborX="-606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E508152C-DAFD-4C9E-BE38-A54561B96C86}" type="presOf" srcId="{98CEE526-7EB7-4A96-B6F2-6085A624963D}" destId="{745BC24E-911A-4DF8-81A9-CBF878377CCF}" srcOrd="0" destOrd="0" presId="urn:microsoft.com/office/officeart/2005/8/layout/chevron1"/>
    <dgm:cxn modelId="{30093F0D-14BE-4FB3-8C43-B109587FBE8D}" type="presOf" srcId="{499CD6E2-E6E6-4563-ACC5-2926E7A4FC9A}" destId="{064526DB-203F-43D0-AD1D-5B1A98C7AE6B}" srcOrd="0" destOrd="0" presId="urn:microsoft.com/office/officeart/2005/8/layout/chevron1"/>
    <dgm:cxn modelId="{DB7EEE3E-0E8C-4D27-874E-8C7F5E38240E}" srcId="{99F9AF12-E06F-4128-9F38-9F84F14349BF}" destId="{98CEE526-7EB7-4A96-B6F2-6085A624963D}" srcOrd="0" destOrd="0" parTransId="{EDC4A4E6-B3A4-4672-BC11-5EC6C878AE71}" sibTransId="{5FD81DAF-9E99-4488-A4FB-8852ABA2A58C}"/>
    <dgm:cxn modelId="{FC03F30B-EF67-4AAD-9BD5-733DDE0098A0}" type="presOf" srcId="{99F9AF12-E06F-4128-9F38-9F84F14349BF}" destId="{8795CAE2-8263-4227-B33A-3A9C775F07B7}" srcOrd="0" destOrd="0" presId="urn:microsoft.com/office/officeart/2005/8/layout/chevron1"/>
    <dgm:cxn modelId="{AE1B0064-EDFA-4407-BC4C-3B8852119DC7}" srcId="{99F9AF12-E06F-4128-9F38-9F84F14349BF}" destId="{FCCA2CC4-8EB6-4C2F-B435-762D0666D70A}" srcOrd="3" destOrd="0" parTransId="{9F32199B-EC59-4D47-B69D-2761E4439003}" sibTransId="{FB6F6482-5E52-4CB4-846B-EDE6B8C2D9B0}"/>
    <dgm:cxn modelId="{74B337AC-9707-4FE4-B558-2DC190342971}" srcId="{99F9AF12-E06F-4128-9F38-9F84F14349BF}" destId="{499CD6E2-E6E6-4563-ACC5-2926E7A4FC9A}" srcOrd="2" destOrd="0" parTransId="{5656A441-671F-4C58-864B-817FD18A980A}" sibTransId="{588C2E31-9402-436B-8E69-AC8A664D1772}"/>
    <dgm:cxn modelId="{3ABAF163-C613-463C-AE27-1CED973EF966}" srcId="{99F9AF12-E06F-4128-9F38-9F84F14349BF}" destId="{42A3011A-1037-4397-8A31-2B0C987F3C11}" srcOrd="1" destOrd="0" parTransId="{5C60C7BC-845E-43B6-AF81-099A49E04E1A}" sibTransId="{0F60C55F-BAF7-4383-8F0A-070D6E61573C}"/>
    <dgm:cxn modelId="{A55D7F43-E0B1-4B88-9BB0-15A12D2D8A60}" type="presOf" srcId="{42A3011A-1037-4397-8A31-2B0C987F3C11}" destId="{48A73DEF-D7DA-4BFA-8111-5E802CA53B5C}" srcOrd="0" destOrd="0" presId="urn:microsoft.com/office/officeart/2005/8/layout/chevron1"/>
    <dgm:cxn modelId="{01CB901C-FCF1-4544-8E1A-0A55E03D65D5}" type="presOf" srcId="{FCCA2CC4-8EB6-4C2F-B435-762D0666D70A}" destId="{54047F95-E3A5-4355-90B2-42ECD43335AA}" srcOrd="0" destOrd="0" presId="urn:microsoft.com/office/officeart/2005/8/layout/chevron1"/>
    <dgm:cxn modelId="{21FD4D59-7B17-430D-B43D-AF439F24F2A6}" type="presParOf" srcId="{8795CAE2-8263-4227-B33A-3A9C775F07B7}" destId="{745BC24E-911A-4DF8-81A9-CBF878377CCF}" srcOrd="0" destOrd="0" presId="urn:microsoft.com/office/officeart/2005/8/layout/chevron1"/>
    <dgm:cxn modelId="{9A0363F9-BCB2-4517-8AE1-8D876DA53141}" type="presParOf" srcId="{8795CAE2-8263-4227-B33A-3A9C775F07B7}" destId="{358C8DA1-5F40-4BE9-B962-EEBC3E4A7E91}" srcOrd="1" destOrd="0" presId="urn:microsoft.com/office/officeart/2005/8/layout/chevron1"/>
    <dgm:cxn modelId="{A68A9B6B-9204-4893-B6B1-7787774E79EF}" type="presParOf" srcId="{8795CAE2-8263-4227-B33A-3A9C775F07B7}" destId="{48A73DEF-D7DA-4BFA-8111-5E802CA53B5C}" srcOrd="2" destOrd="0" presId="urn:microsoft.com/office/officeart/2005/8/layout/chevron1"/>
    <dgm:cxn modelId="{E34E3295-904D-48D9-9F66-A2B5BACA081A}" type="presParOf" srcId="{8795CAE2-8263-4227-B33A-3A9C775F07B7}" destId="{ABEA5F6F-71A1-4C4C-8D33-1540F31CBB7A}" srcOrd="3" destOrd="0" presId="urn:microsoft.com/office/officeart/2005/8/layout/chevron1"/>
    <dgm:cxn modelId="{9AA9A433-E212-426A-BFA7-F73D93ACA406}" type="presParOf" srcId="{8795CAE2-8263-4227-B33A-3A9C775F07B7}" destId="{064526DB-203F-43D0-AD1D-5B1A98C7AE6B}" srcOrd="4" destOrd="0" presId="urn:microsoft.com/office/officeart/2005/8/layout/chevron1"/>
    <dgm:cxn modelId="{78B7AA3F-1DC2-4494-A75D-4BBD2CEF506C}" type="presParOf" srcId="{8795CAE2-8263-4227-B33A-3A9C775F07B7}" destId="{1F1D2099-20F9-4091-982E-03A428947C67}" srcOrd="5" destOrd="0" presId="urn:microsoft.com/office/officeart/2005/8/layout/chevron1"/>
    <dgm:cxn modelId="{8844738D-155C-4E58-96E6-71CEFB679A79}" type="presParOf" srcId="{8795CAE2-8263-4227-B33A-3A9C775F07B7}" destId="{54047F95-E3A5-4355-90B2-42ECD43335AA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0F9FD0-A5E4-42DD-9CD7-A05D3EC29BC2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r-HR"/>
        </a:p>
      </dgm:t>
    </dgm:pt>
    <dgm:pt modelId="{E612880C-2A03-49C8-81E5-5E2B2FA98378}">
      <dgm:prSet phldrT="[Text]"/>
      <dgm:spPr/>
      <dgm:t>
        <a:bodyPr/>
        <a:lstStyle/>
        <a:p>
          <a:r>
            <a:rPr lang="hr-HR" b="1" dirty="0" smtClean="0"/>
            <a:t>Jedinstveni sustav u cijeloj RH za sve TZ i iznajmljivače = </a:t>
          </a:r>
          <a:r>
            <a:rPr lang="hr-HR" b="1" smtClean="0"/>
            <a:t>Jednaka edukacija za sve</a:t>
          </a:r>
          <a:endParaRPr lang="hr-HR" b="1" dirty="0"/>
        </a:p>
      </dgm:t>
    </dgm:pt>
    <dgm:pt modelId="{5990494F-BB08-471B-A23C-3944211B0A1C}" type="parTrans" cxnId="{1C679929-499A-45FB-A1E7-0AF6EEDDEAC2}">
      <dgm:prSet/>
      <dgm:spPr/>
      <dgm:t>
        <a:bodyPr/>
        <a:lstStyle/>
        <a:p>
          <a:endParaRPr lang="hr-HR" b="1"/>
        </a:p>
      </dgm:t>
    </dgm:pt>
    <dgm:pt modelId="{00184489-3203-4CC1-A17A-BF999E143FA1}" type="sibTrans" cxnId="{1C679929-499A-45FB-A1E7-0AF6EEDDEAC2}">
      <dgm:prSet/>
      <dgm:spPr/>
      <dgm:t>
        <a:bodyPr/>
        <a:lstStyle/>
        <a:p>
          <a:endParaRPr lang="hr-HR" b="1"/>
        </a:p>
      </dgm:t>
    </dgm:pt>
    <dgm:pt modelId="{CB6FC6F9-12BA-49A6-8F81-7239FD3CB999}">
      <dgm:prSet phldrT="[Text]"/>
      <dgm:spPr/>
      <dgm:t>
        <a:bodyPr/>
        <a:lstStyle/>
        <a:p>
          <a:r>
            <a:rPr lang="hr-HR" b="1" dirty="0" smtClean="0"/>
            <a:t>Automatsko učitavanje FINA izvoda</a:t>
          </a:r>
          <a:endParaRPr lang="hr-HR" b="1" dirty="0"/>
        </a:p>
      </dgm:t>
    </dgm:pt>
    <dgm:pt modelId="{B4C35579-49CE-4B67-AC3C-88B50318C434}" type="parTrans" cxnId="{236D0E07-E056-4409-B82B-8D3270818E02}">
      <dgm:prSet/>
      <dgm:spPr/>
      <dgm:t>
        <a:bodyPr/>
        <a:lstStyle/>
        <a:p>
          <a:endParaRPr lang="hr-HR" b="1"/>
        </a:p>
      </dgm:t>
    </dgm:pt>
    <dgm:pt modelId="{6332BCE0-0953-4B0B-9ACC-9F7CE7A483F8}" type="sibTrans" cxnId="{236D0E07-E056-4409-B82B-8D3270818E02}">
      <dgm:prSet/>
      <dgm:spPr/>
      <dgm:t>
        <a:bodyPr/>
        <a:lstStyle/>
        <a:p>
          <a:endParaRPr lang="hr-HR" b="1"/>
        </a:p>
      </dgm:t>
    </dgm:pt>
    <dgm:pt modelId="{BBE78A0D-C263-4121-886F-6BAAF93E5375}">
      <dgm:prSet phldrT="[Text]"/>
      <dgm:spPr/>
      <dgm:t>
        <a:bodyPr/>
        <a:lstStyle/>
        <a:p>
          <a:r>
            <a:rPr lang="hr-HR" b="1" dirty="0" smtClean="0"/>
            <a:t>Automatska prijava turista na MUP</a:t>
          </a:r>
          <a:endParaRPr lang="hr-HR" b="1" dirty="0"/>
        </a:p>
      </dgm:t>
    </dgm:pt>
    <dgm:pt modelId="{61B2B9D3-D8E1-41DC-86E8-407279C94890}" type="parTrans" cxnId="{9C2995E3-A65C-4A0E-B644-DF953CC74104}">
      <dgm:prSet/>
      <dgm:spPr/>
      <dgm:t>
        <a:bodyPr/>
        <a:lstStyle/>
        <a:p>
          <a:endParaRPr lang="hr-HR" b="1"/>
        </a:p>
      </dgm:t>
    </dgm:pt>
    <dgm:pt modelId="{7A587485-832C-4057-9991-76BF741AEDB0}" type="sibTrans" cxnId="{9C2995E3-A65C-4A0E-B644-DF953CC74104}">
      <dgm:prSet/>
      <dgm:spPr/>
      <dgm:t>
        <a:bodyPr/>
        <a:lstStyle/>
        <a:p>
          <a:endParaRPr lang="hr-HR" b="1"/>
        </a:p>
      </dgm:t>
    </dgm:pt>
    <dgm:pt modelId="{98C95764-AAF1-4A9F-AFD9-4B248DB77EFC}">
      <dgm:prSet phldrT="[Text]"/>
      <dgm:spPr/>
      <dgm:t>
        <a:bodyPr/>
        <a:lstStyle/>
        <a:p>
          <a:r>
            <a:rPr lang="hr-HR" b="1" dirty="0" smtClean="0"/>
            <a:t>Automatsko generiranje DZS izvještaja</a:t>
          </a:r>
          <a:endParaRPr lang="hr-HR" b="1" dirty="0"/>
        </a:p>
      </dgm:t>
    </dgm:pt>
    <dgm:pt modelId="{3BCB11D5-D588-4E84-A8C9-E18B99341F67}" type="parTrans" cxnId="{26D7D0A6-A3FF-4207-B3AA-994937C0CD3E}">
      <dgm:prSet/>
      <dgm:spPr/>
      <dgm:t>
        <a:bodyPr/>
        <a:lstStyle/>
        <a:p>
          <a:endParaRPr lang="hr-HR" b="1"/>
        </a:p>
      </dgm:t>
    </dgm:pt>
    <dgm:pt modelId="{0B8D72FB-750C-4902-8782-4437E8672B7A}" type="sibTrans" cxnId="{26D7D0A6-A3FF-4207-B3AA-994937C0CD3E}">
      <dgm:prSet/>
      <dgm:spPr/>
      <dgm:t>
        <a:bodyPr/>
        <a:lstStyle/>
        <a:p>
          <a:endParaRPr lang="hr-HR" b="1"/>
        </a:p>
      </dgm:t>
    </dgm:pt>
    <dgm:pt modelId="{EB379EC2-8265-4442-97EF-07595A7AB08F}">
      <dgm:prSet phldrT="[Text]"/>
      <dgm:spPr/>
      <dgm:t>
        <a:bodyPr/>
        <a:lstStyle/>
        <a:p>
          <a:r>
            <a:rPr lang="hr-HR" b="1" dirty="0" smtClean="0"/>
            <a:t>Automatsko kreiranje svih potrebnih izvještaja</a:t>
          </a:r>
          <a:endParaRPr lang="hr-HR" b="1" dirty="0"/>
        </a:p>
      </dgm:t>
    </dgm:pt>
    <dgm:pt modelId="{CBC62EDD-32EA-4F3F-A345-8D438797D967}" type="parTrans" cxnId="{BB581959-58EF-422D-8390-2372A0281A4C}">
      <dgm:prSet/>
      <dgm:spPr/>
      <dgm:t>
        <a:bodyPr/>
        <a:lstStyle/>
        <a:p>
          <a:endParaRPr lang="hr-HR" b="1"/>
        </a:p>
      </dgm:t>
    </dgm:pt>
    <dgm:pt modelId="{22D4152B-9F59-4E92-844E-9315535D3EC6}" type="sibTrans" cxnId="{BB581959-58EF-422D-8390-2372A0281A4C}">
      <dgm:prSet/>
      <dgm:spPr/>
      <dgm:t>
        <a:bodyPr/>
        <a:lstStyle/>
        <a:p>
          <a:endParaRPr lang="hr-HR" b="1"/>
        </a:p>
      </dgm:t>
    </dgm:pt>
    <dgm:pt modelId="{51A1FEC0-D6DD-4066-A4D4-E5BBDFF6ED83}">
      <dgm:prSet phldrT="[Text]"/>
      <dgm:spPr/>
      <dgm:t>
        <a:bodyPr/>
        <a:lstStyle/>
        <a:p>
          <a:r>
            <a:rPr lang="hr-HR" b="1" dirty="0" smtClean="0"/>
            <a:t>Sustav obavijesti – ručno od TZ i automatski od sustava eVisitor</a:t>
          </a:r>
          <a:endParaRPr lang="hr-HR" b="1" dirty="0"/>
        </a:p>
      </dgm:t>
    </dgm:pt>
    <dgm:pt modelId="{7CC51EB1-31D8-485D-A9B7-61B755EC621E}" type="parTrans" cxnId="{6C7A6EAE-3535-4005-8D29-FD5ECF9B711E}">
      <dgm:prSet/>
      <dgm:spPr/>
      <dgm:t>
        <a:bodyPr/>
        <a:lstStyle/>
        <a:p>
          <a:endParaRPr lang="hr-HR" b="1"/>
        </a:p>
      </dgm:t>
    </dgm:pt>
    <dgm:pt modelId="{9D529BC2-BF27-415A-9DC2-A3AEB82D3CE2}" type="sibTrans" cxnId="{6C7A6EAE-3535-4005-8D29-FD5ECF9B711E}">
      <dgm:prSet/>
      <dgm:spPr/>
      <dgm:t>
        <a:bodyPr/>
        <a:lstStyle/>
        <a:p>
          <a:endParaRPr lang="hr-HR" b="1"/>
        </a:p>
      </dgm:t>
    </dgm:pt>
    <dgm:pt modelId="{B7182055-CE04-485C-AC2F-50AEE204D4FF}" type="pres">
      <dgm:prSet presAssocID="{BD0F9FD0-A5E4-42DD-9CD7-A05D3EC29BC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29A51C0-076C-4F06-B17F-7F8508B89DDB}" type="pres">
      <dgm:prSet presAssocID="{E612880C-2A03-49C8-81E5-5E2B2FA98378}" presName="composite" presStyleCnt="0"/>
      <dgm:spPr/>
    </dgm:pt>
    <dgm:pt modelId="{5FEEAE7E-D996-43E1-95FB-91D767B97AD1}" type="pres">
      <dgm:prSet presAssocID="{E612880C-2A03-49C8-81E5-5E2B2FA98378}" presName="imgShp" presStyleLbl="fgImgPlace1" presStyleIdx="0" presStyleCnt="6"/>
      <dgm:spPr/>
    </dgm:pt>
    <dgm:pt modelId="{95C92F9D-9CD3-44DC-8709-9BB80BF0021E}" type="pres">
      <dgm:prSet presAssocID="{E612880C-2A03-49C8-81E5-5E2B2FA98378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2BC7027-816D-4851-883A-B948C9972CFD}" type="pres">
      <dgm:prSet presAssocID="{00184489-3203-4CC1-A17A-BF999E143FA1}" presName="spacing" presStyleCnt="0"/>
      <dgm:spPr/>
    </dgm:pt>
    <dgm:pt modelId="{CE721502-5016-438B-903E-FFA347785AB3}" type="pres">
      <dgm:prSet presAssocID="{CB6FC6F9-12BA-49A6-8F81-7239FD3CB999}" presName="composite" presStyleCnt="0"/>
      <dgm:spPr/>
    </dgm:pt>
    <dgm:pt modelId="{4AD9442B-4444-4D06-BAB1-27D58FE1A23D}" type="pres">
      <dgm:prSet presAssocID="{CB6FC6F9-12BA-49A6-8F81-7239FD3CB999}" presName="imgShp" presStyleLbl="fgImgPlace1" presStyleIdx="1" presStyleCnt="6"/>
      <dgm:spPr/>
    </dgm:pt>
    <dgm:pt modelId="{04935914-517D-4E01-A822-B6191F69090F}" type="pres">
      <dgm:prSet presAssocID="{CB6FC6F9-12BA-49A6-8F81-7239FD3CB999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2B999B5-AB98-40F3-9B2F-B33647A0C99B}" type="pres">
      <dgm:prSet presAssocID="{6332BCE0-0953-4B0B-9ACC-9F7CE7A483F8}" presName="spacing" presStyleCnt="0"/>
      <dgm:spPr/>
    </dgm:pt>
    <dgm:pt modelId="{092E038B-06BD-48D4-BFB7-106DFD840891}" type="pres">
      <dgm:prSet presAssocID="{BBE78A0D-C263-4121-886F-6BAAF93E5375}" presName="composite" presStyleCnt="0"/>
      <dgm:spPr/>
    </dgm:pt>
    <dgm:pt modelId="{304E85CF-A88F-479F-9CD0-18950654E93F}" type="pres">
      <dgm:prSet presAssocID="{BBE78A0D-C263-4121-886F-6BAAF93E5375}" presName="imgShp" presStyleLbl="fgImgPlace1" presStyleIdx="2" presStyleCnt="6"/>
      <dgm:spPr/>
      <dgm:t>
        <a:bodyPr/>
        <a:lstStyle/>
        <a:p>
          <a:endParaRPr lang="hr-HR"/>
        </a:p>
      </dgm:t>
    </dgm:pt>
    <dgm:pt modelId="{1566076B-B096-45E2-8C7F-D396E528075E}" type="pres">
      <dgm:prSet presAssocID="{BBE78A0D-C263-4121-886F-6BAAF93E5375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5538736-0342-48DC-98A3-54F5B3C5C131}" type="pres">
      <dgm:prSet presAssocID="{7A587485-832C-4057-9991-76BF741AEDB0}" presName="spacing" presStyleCnt="0"/>
      <dgm:spPr/>
    </dgm:pt>
    <dgm:pt modelId="{A3494D21-A98D-4615-A70C-15C029DAD555}" type="pres">
      <dgm:prSet presAssocID="{98C95764-AAF1-4A9F-AFD9-4B248DB77EFC}" presName="composite" presStyleCnt="0"/>
      <dgm:spPr/>
    </dgm:pt>
    <dgm:pt modelId="{3F6083C1-D75C-42DE-BCA3-5AEA35946B9A}" type="pres">
      <dgm:prSet presAssocID="{98C95764-AAF1-4A9F-AFD9-4B248DB77EFC}" presName="imgShp" presStyleLbl="fgImgPlace1" presStyleIdx="3" presStyleCnt="6"/>
      <dgm:spPr/>
    </dgm:pt>
    <dgm:pt modelId="{56E18D74-F398-4E8A-88FA-F341921649CC}" type="pres">
      <dgm:prSet presAssocID="{98C95764-AAF1-4A9F-AFD9-4B248DB77EFC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4F4230B-B9A3-460A-95AF-A4D964B4D10E}" type="pres">
      <dgm:prSet presAssocID="{0B8D72FB-750C-4902-8782-4437E8672B7A}" presName="spacing" presStyleCnt="0"/>
      <dgm:spPr/>
    </dgm:pt>
    <dgm:pt modelId="{E5FBB3A3-288F-4B45-89E6-2C3AEF5E1210}" type="pres">
      <dgm:prSet presAssocID="{EB379EC2-8265-4442-97EF-07595A7AB08F}" presName="composite" presStyleCnt="0"/>
      <dgm:spPr/>
    </dgm:pt>
    <dgm:pt modelId="{78E67175-7CDE-4AC4-8D82-F531D28B7DC8}" type="pres">
      <dgm:prSet presAssocID="{EB379EC2-8265-4442-97EF-07595A7AB08F}" presName="imgShp" presStyleLbl="fgImgPlace1" presStyleIdx="4" presStyleCnt="6"/>
      <dgm:spPr/>
      <dgm:t>
        <a:bodyPr/>
        <a:lstStyle/>
        <a:p>
          <a:endParaRPr lang="hr-HR"/>
        </a:p>
      </dgm:t>
    </dgm:pt>
    <dgm:pt modelId="{D3CEE890-FCF5-4B38-AD08-37770AEBC367}" type="pres">
      <dgm:prSet presAssocID="{EB379EC2-8265-4442-97EF-07595A7AB08F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EEC76F0-9F0C-4D33-BD60-AFA77EA06B83}" type="pres">
      <dgm:prSet presAssocID="{22D4152B-9F59-4E92-844E-9315535D3EC6}" presName="spacing" presStyleCnt="0"/>
      <dgm:spPr/>
    </dgm:pt>
    <dgm:pt modelId="{5B08ADAD-9EFC-40B1-9310-52A616ED2731}" type="pres">
      <dgm:prSet presAssocID="{51A1FEC0-D6DD-4066-A4D4-E5BBDFF6ED83}" presName="composite" presStyleCnt="0"/>
      <dgm:spPr/>
    </dgm:pt>
    <dgm:pt modelId="{AF080545-2983-4CE9-A8A0-EDC2E643B993}" type="pres">
      <dgm:prSet presAssocID="{51A1FEC0-D6DD-4066-A4D4-E5BBDFF6ED83}" presName="imgShp" presStyleLbl="fgImgPlace1" presStyleIdx="5" presStyleCnt="6"/>
      <dgm:spPr/>
    </dgm:pt>
    <dgm:pt modelId="{EED8B75E-BB85-4DE7-B739-645F1A247719}" type="pres">
      <dgm:prSet presAssocID="{51A1FEC0-D6DD-4066-A4D4-E5BBDFF6ED83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26D7D0A6-A3FF-4207-B3AA-994937C0CD3E}" srcId="{BD0F9FD0-A5E4-42DD-9CD7-A05D3EC29BC2}" destId="{98C95764-AAF1-4A9F-AFD9-4B248DB77EFC}" srcOrd="3" destOrd="0" parTransId="{3BCB11D5-D588-4E84-A8C9-E18B99341F67}" sibTransId="{0B8D72FB-750C-4902-8782-4437E8672B7A}"/>
    <dgm:cxn modelId="{9C2995E3-A65C-4A0E-B644-DF953CC74104}" srcId="{BD0F9FD0-A5E4-42DD-9CD7-A05D3EC29BC2}" destId="{BBE78A0D-C263-4121-886F-6BAAF93E5375}" srcOrd="2" destOrd="0" parTransId="{61B2B9D3-D8E1-41DC-86E8-407279C94890}" sibTransId="{7A587485-832C-4057-9991-76BF741AEDB0}"/>
    <dgm:cxn modelId="{236D0E07-E056-4409-B82B-8D3270818E02}" srcId="{BD0F9FD0-A5E4-42DD-9CD7-A05D3EC29BC2}" destId="{CB6FC6F9-12BA-49A6-8F81-7239FD3CB999}" srcOrd="1" destOrd="0" parTransId="{B4C35579-49CE-4B67-AC3C-88B50318C434}" sibTransId="{6332BCE0-0953-4B0B-9ACC-9F7CE7A483F8}"/>
    <dgm:cxn modelId="{1470F24A-1E4B-4B64-BB38-FCC5B48D9516}" type="presOf" srcId="{EB379EC2-8265-4442-97EF-07595A7AB08F}" destId="{D3CEE890-FCF5-4B38-AD08-37770AEBC367}" srcOrd="0" destOrd="0" presId="urn:microsoft.com/office/officeart/2005/8/layout/vList3"/>
    <dgm:cxn modelId="{6C7A6EAE-3535-4005-8D29-FD5ECF9B711E}" srcId="{BD0F9FD0-A5E4-42DD-9CD7-A05D3EC29BC2}" destId="{51A1FEC0-D6DD-4066-A4D4-E5BBDFF6ED83}" srcOrd="5" destOrd="0" parTransId="{7CC51EB1-31D8-485D-A9B7-61B755EC621E}" sibTransId="{9D529BC2-BF27-415A-9DC2-A3AEB82D3CE2}"/>
    <dgm:cxn modelId="{1C679929-499A-45FB-A1E7-0AF6EEDDEAC2}" srcId="{BD0F9FD0-A5E4-42DD-9CD7-A05D3EC29BC2}" destId="{E612880C-2A03-49C8-81E5-5E2B2FA98378}" srcOrd="0" destOrd="0" parTransId="{5990494F-BB08-471B-A23C-3944211B0A1C}" sibTransId="{00184489-3203-4CC1-A17A-BF999E143FA1}"/>
    <dgm:cxn modelId="{451AEF24-9708-436A-9A25-C7E35BA2825D}" type="presOf" srcId="{BD0F9FD0-A5E4-42DD-9CD7-A05D3EC29BC2}" destId="{B7182055-CE04-485C-AC2F-50AEE204D4FF}" srcOrd="0" destOrd="0" presId="urn:microsoft.com/office/officeart/2005/8/layout/vList3"/>
    <dgm:cxn modelId="{BB581959-58EF-422D-8390-2372A0281A4C}" srcId="{BD0F9FD0-A5E4-42DD-9CD7-A05D3EC29BC2}" destId="{EB379EC2-8265-4442-97EF-07595A7AB08F}" srcOrd="4" destOrd="0" parTransId="{CBC62EDD-32EA-4F3F-A345-8D438797D967}" sibTransId="{22D4152B-9F59-4E92-844E-9315535D3EC6}"/>
    <dgm:cxn modelId="{B9018C60-1F45-4C65-8130-17D29CCA9E6F}" type="presOf" srcId="{98C95764-AAF1-4A9F-AFD9-4B248DB77EFC}" destId="{56E18D74-F398-4E8A-88FA-F341921649CC}" srcOrd="0" destOrd="0" presId="urn:microsoft.com/office/officeart/2005/8/layout/vList3"/>
    <dgm:cxn modelId="{1C27C1B5-0B6F-4CB8-B1B1-F4CB3F89737B}" type="presOf" srcId="{E612880C-2A03-49C8-81E5-5E2B2FA98378}" destId="{95C92F9D-9CD3-44DC-8709-9BB80BF0021E}" srcOrd="0" destOrd="0" presId="urn:microsoft.com/office/officeart/2005/8/layout/vList3"/>
    <dgm:cxn modelId="{12997AEB-95D6-4599-930D-09D79501A8E4}" type="presOf" srcId="{CB6FC6F9-12BA-49A6-8F81-7239FD3CB999}" destId="{04935914-517D-4E01-A822-B6191F69090F}" srcOrd="0" destOrd="0" presId="urn:microsoft.com/office/officeart/2005/8/layout/vList3"/>
    <dgm:cxn modelId="{2BC07945-0FB9-4164-9143-7E773857E5D9}" type="presOf" srcId="{51A1FEC0-D6DD-4066-A4D4-E5BBDFF6ED83}" destId="{EED8B75E-BB85-4DE7-B739-645F1A247719}" srcOrd="0" destOrd="0" presId="urn:microsoft.com/office/officeart/2005/8/layout/vList3"/>
    <dgm:cxn modelId="{0C81397B-E71A-45A4-89C9-EA4149071AEF}" type="presOf" srcId="{BBE78A0D-C263-4121-886F-6BAAF93E5375}" destId="{1566076B-B096-45E2-8C7F-D396E528075E}" srcOrd="0" destOrd="0" presId="urn:microsoft.com/office/officeart/2005/8/layout/vList3"/>
    <dgm:cxn modelId="{755A10BD-FAB2-4C4D-AD8F-6D618298D72B}" type="presParOf" srcId="{B7182055-CE04-485C-AC2F-50AEE204D4FF}" destId="{D29A51C0-076C-4F06-B17F-7F8508B89DDB}" srcOrd="0" destOrd="0" presId="urn:microsoft.com/office/officeart/2005/8/layout/vList3"/>
    <dgm:cxn modelId="{CBB8B57A-5DA0-434B-9F51-813C74BAE600}" type="presParOf" srcId="{D29A51C0-076C-4F06-B17F-7F8508B89DDB}" destId="{5FEEAE7E-D996-43E1-95FB-91D767B97AD1}" srcOrd="0" destOrd="0" presId="urn:microsoft.com/office/officeart/2005/8/layout/vList3"/>
    <dgm:cxn modelId="{5016DC4F-E29C-44F4-B55A-AB59C19C4110}" type="presParOf" srcId="{D29A51C0-076C-4F06-B17F-7F8508B89DDB}" destId="{95C92F9D-9CD3-44DC-8709-9BB80BF0021E}" srcOrd="1" destOrd="0" presId="urn:microsoft.com/office/officeart/2005/8/layout/vList3"/>
    <dgm:cxn modelId="{C6BFA8D1-1FAB-4123-BC6A-7D37DB8DED7B}" type="presParOf" srcId="{B7182055-CE04-485C-AC2F-50AEE204D4FF}" destId="{72BC7027-816D-4851-883A-B948C9972CFD}" srcOrd="1" destOrd="0" presId="urn:microsoft.com/office/officeart/2005/8/layout/vList3"/>
    <dgm:cxn modelId="{7E7AE4C2-D91F-45AA-AD6C-46B5CCF1BB83}" type="presParOf" srcId="{B7182055-CE04-485C-AC2F-50AEE204D4FF}" destId="{CE721502-5016-438B-903E-FFA347785AB3}" srcOrd="2" destOrd="0" presId="urn:microsoft.com/office/officeart/2005/8/layout/vList3"/>
    <dgm:cxn modelId="{2ABD9D46-23BE-45EF-A64A-C10A5C8DD3E6}" type="presParOf" srcId="{CE721502-5016-438B-903E-FFA347785AB3}" destId="{4AD9442B-4444-4D06-BAB1-27D58FE1A23D}" srcOrd="0" destOrd="0" presId="urn:microsoft.com/office/officeart/2005/8/layout/vList3"/>
    <dgm:cxn modelId="{BBEDB819-D614-4833-AF69-138BFC339B92}" type="presParOf" srcId="{CE721502-5016-438B-903E-FFA347785AB3}" destId="{04935914-517D-4E01-A822-B6191F69090F}" srcOrd="1" destOrd="0" presId="urn:microsoft.com/office/officeart/2005/8/layout/vList3"/>
    <dgm:cxn modelId="{8A60497F-8573-493E-8EB0-A5959971FD5D}" type="presParOf" srcId="{B7182055-CE04-485C-AC2F-50AEE204D4FF}" destId="{22B999B5-AB98-40F3-9B2F-B33647A0C99B}" srcOrd="3" destOrd="0" presId="urn:microsoft.com/office/officeart/2005/8/layout/vList3"/>
    <dgm:cxn modelId="{FB989EF9-567D-40BC-A71A-10DA737E31B9}" type="presParOf" srcId="{B7182055-CE04-485C-AC2F-50AEE204D4FF}" destId="{092E038B-06BD-48D4-BFB7-106DFD840891}" srcOrd="4" destOrd="0" presId="urn:microsoft.com/office/officeart/2005/8/layout/vList3"/>
    <dgm:cxn modelId="{EEE9B8EA-E38C-4F58-8474-50FD285B91C1}" type="presParOf" srcId="{092E038B-06BD-48D4-BFB7-106DFD840891}" destId="{304E85CF-A88F-479F-9CD0-18950654E93F}" srcOrd="0" destOrd="0" presId="urn:microsoft.com/office/officeart/2005/8/layout/vList3"/>
    <dgm:cxn modelId="{69188920-79B3-4400-AF6F-5950B6D10AAB}" type="presParOf" srcId="{092E038B-06BD-48D4-BFB7-106DFD840891}" destId="{1566076B-B096-45E2-8C7F-D396E528075E}" srcOrd="1" destOrd="0" presId="urn:microsoft.com/office/officeart/2005/8/layout/vList3"/>
    <dgm:cxn modelId="{0053B395-B9F1-4824-926A-B719B0A6F1B2}" type="presParOf" srcId="{B7182055-CE04-485C-AC2F-50AEE204D4FF}" destId="{D5538736-0342-48DC-98A3-54F5B3C5C131}" srcOrd="5" destOrd="0" presId="urn:microsoft.com/office/officeart/2005/8/layout/vList3"/>
    <dgm:cxn modelId="{13C3BFC0-9749-4DE9-9CB4-3EE3246EEBC4}" type="presParOf" srcId="{B7182055-CE04-485C-AC2F-50AEE204D4FF}" destId="{A3494D21-A98D-4615-A70C-15C029DAD555}" srcOrd="6" destOrd="0" presId="urn:microsoft.com/office/officeart/2005/8/layout/vList3"/>
    <dgm:cxn modelId="{820D66DD-3CFA-43FB-9691-F93E9DB7E080}" type="presParOf" srcId="{A3494D21-A98D-4615-A70C-15C029DAD555}" destId="{3F6083C1-D75C-42DE-BCA3-5AEA35946B9A}" srcOrd="0" destOrd="0" presId="urn:microsoft.com/office/officeart/2005/8/layout/vList3"/>
    <dgm:cxn modelId="{7D9ED873-B52D-436E-83F9-4901ED4F9FC6}" type="presParOf" srcId="{A3494D21-A98D-4615-A70C-15C029DAD555}" destId="{56E18D74-F398-4E8A-88FA-F341921649CC}" srcOrd="1" destOrd="0" presId="urn:microsoft.com/office/officeart/2005/8/layout/vList3"/>
    <dgm:cxn modelId="{280D3DA2-7312-4C7E-9CFD-582CC45AA9E5}" type="presParOf" srcId="{B7182055-CE04-485C-AC2F-50AEE204D4FF}" destId="{A4F4230B-B9A3-460A-95AF-A4D964B4D10E}" srcOrd="7" destOrd="0" presId="urn:microsoft.com/office/officeart/2005/8/layout/vList3"/>
    <dgm:cxn modelId="{7A801F43-D990-4651-9541-8060C76D1C84}" type="presParOf" srcId="{B7182055-CE04-485C-AC2F-50AEE204D4FF}" destId="{E5FBB3A3-288F-4B45-89E6-2C3AEF5E1210}" srcOrd="8" destOrd="0" presId="urn:microsoft.com/office/officeart/2005/8/layout/vList3"/>
    <dgm:cxn modelId="{A0EE8167-6DC7-41C8-96CB-A4B2A0C17E22}" type="presParOf" srcId="{E5FBB3A3-288F-4B45-89E6-2C3AEF5E1210}" destId="{78E67175-7CDE-4AC4-8D82-F531D28B7DC8}" srcOrd="0" destOrd="0" presId="urn:microsoft.com/office/officeart/2005/8/layout/vList3"/>
    <dgm:cxn modelId="{60E948A6-A8D1-4236-9932-D4D64F4C8201}" type="presParOf" srcId="{E5FBB3A3-288F-4B45-89E6-2C3AEF5E1210}" destId="{D3CEE890-FCF5-4B38-AD08-37770AEBC367}" srcOrd="1" destOrd="0" presId="urn:microsoft.com/office/officeart/2005/8/layout/vList3"/>
    <dgm:cxn modelId="{24120768-C1B4-493E-AF7E-CDEE450F1468}" type="presParOf" srcId="{B7182055-CE04-485C-AC2F-50AEE204D4FF}" destId="{5EEC76F0-9F0C-4D33-BD60-AFA77EA06B83}" srcOrd="9" destOrd="0" presId="urn:microsoft.com/office/officeart/2005/8/layout/vList3"/>
    <dgm:cxn modelId="{7208DA45-5556-4F68-8475-2C35C0E30159}" type="presParOf" srcId="{B7182055-CE04-485C-AC2F-50AEE204D4FF}" destId="{5B08ADAD-9EFC-40B1-9310-52A616ED2731}" srcOrd="10" destOrd="0" presId="urn:microsoft.com/office/officeart/2005/8/layout/vList3"/>
    <dgm:cxn modelId="{8EFF6BF7-E3B4-4B19-AF27-3B8924C3DF57}" type="presParOf" srcId="{5B08ADAD-9EFC-40B1-9310-52A616ED2731}" destId="{AF080545-2983-4CE9-A8A0-EDC2E643B993}" srcOrd="0" destOrd="0" presId="urn:microsoft.com/office/officeart/2005/8/layout/vList3"/>
    <dgm:cxn modelId="{F853A949-3902-4A22-A491-173B51638CB3}" type="presParOf" srcId="{5B08ADAD-9EFC-40B1-9310-52A616ED2731}" destId="{EED8B75E-BB85-4DE7-B739-645F1A24771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61192B-862E-40C3-AE5E-516F1772B615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r-HR"/>
        </a:p>
      </dgm:t>
    </dgm:pt>
    <dgm:pt modelId="{2097FBC9-D6EA-4D53-87A1-3D4DE3EA7DC8}">
      <dgm:prSet phldrT="[Text]"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Objedinjavanje podataka o pružateljima usluga smještaja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044A99F-ECCF-4EEE-9026-CD332CC3DA04}" type="parTrans" cxnId="{4376A3AA-8816-43E4-88C5-91D57E38A02A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1CD9F58-8ED6-434A-951A-879ED1098D93}" type="sibTrans" cxnId="{4376A3AA-8816-43E4-88C5-91D57E38A02A}">
      <dgm:prSet custT="1"/>
      <dgm:spPr/>
      <dgm:t>
        <a:bodyPr/>
        <a:lstStyle/>
        <a:p>
          <a:endParaRPr lang="hr-HR" sz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90C7941-C62F-4864-BDD7-282B8A38611B}">
      <dgm:prSet phldrT="[Text]"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Prijava i odjava turista od strane pružatelja usluga smještaja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8903E97-B7AE-4547-89D2-2C83A9D29696}" type="parTrans" cxnId="{D3301C2F-37D1-4EE1-9231-D2089165F3E4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DEE47A1-4A0B-4163-A74B-3EB22E00D389}" type="sibTrans" cxnId="{D3301C2F-37D1-4EE1-9231-D2089165F3E4}">
      <dgm:prSet custT="1"/>
      <dgm:spPr/>
      <dgm:t>
        <a:bodyPr/>
        <a:lstStyle/>
        <a:p>
          <a:endParaRPr lang="hr-HR" sz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4B752F9-078F-4291-8A94-F9503D764578}">
      <dgm:prSet phldrT="[Text]"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Obračun i kontrola naplate boravišne pristojbe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EC63A56-2209-4157-A4F5-AD7B9CA3B112}" type="parTrans" cxnId="{3893169A-90C8-405E-AA2C-7709B9B5AF91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FB110E4-FC19-48FE-9461-1170243B4F1C}" type="sibTrans" cxnId="{3893169A-90C8-405E-AA2C-7709B9B5AF91}">
      <dgm:prSet custT="1"/>
      <dgm:spPr/>
      <dgm:t>
        <a:bodyPr/>
        <a:lstStyle/>
        <a:p>
          <a:endParaRPr lang="hr-HR" sz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FDEB2A1-7CAB-415F-8DF8-7E0F2C4584E4}">
      <dgm:prSet phldrT="[Text]"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Izvještavanje u statističke i marketinške svrhe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B8C74C6-CC49-4280-8492-B11F3BB6BC3E}" type="parTrans" cxnId="{655E8F82-E2CD-4A76-B203-970796FFA82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2AFA709-5987-41A3-8CC6-14FC40527BE4}" type="sibTrans" cxnId="{655E8F82-E2CD-4A76-B203-970796FFA820}">
      <dgm:prSet custT="1"/>
      <dgm:spPr/>
      <dgm:t>
        <a:bodyPr/>
        <a:lstStyle/>
        <a:p>
          <a:endParaRPr lang="hr-HR" sz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39E44D9-B53A-4EDB-8CB7-1AB41877B100}">
      <dgm:prSet phldrT="[Text]"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Suradnja tijela javne vlasti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81B9483-7788-4146-959C-E8F08BF2794B}" type="parTrans" cxnId="{18691FD1-9332-45DD-BFBC-0C759E7E40C8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790AC8A-7F5E-45DA-8013-32AD68DBA27F}" type="sibTrans" cxnId="{18691FD1-9332-45DD-BFBC-0C759E7E40C8}">
      <dgm:prSet custT="1"/>
      <dgm:spPr/>
      <dgm:t>
        <a:bodyPr/>
        <a:lstStyle/>
        <a:p>
          <a:endParaRPr lang="hr-HR" sz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8F13061-F4D4-48A3-893A-06CE27EF86E9}" type="pres">
      <dgm:prSet presAssocID="{D861192B-862E-40C3-AE5E-516F1772B61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B96728F-7C88-48B7-BF85-896E70A2561B}" type="pres">
      <dgm:prSet presAssocID="{2097FBC9-D6EA-4D53-87A1-3D4DE3EA7DC8}" presName="node" presStyleLbl="node1" presStyleIdx="0" presStyleCnt="5" custScaleX="124056" custScaleY="12587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D5AF885-3E27-4C86-8269-243D2D316A7F}" type="pres">
      <dgm:prSet presAssocID="{71CD9F58-8ED6-434A-951A-879ED1098D93}" presName="sibTrans" presStyleLbl="sibTrans2D1" presStyleIdx="0" presStyleCnt="5"/>
      <dgm:spPr/>
      <dgm:t>
        <a:bodyPr/>
        <a:lstStyle/>
        <a:p>
          <a:endParaRPr lang="hr-HR"/>
        </a:p>
      </dgm:t>
    </dgm:pt>
    <dgm:pt modelId="{76F17C27-69C1-43B3-9E3D-DD238FEE9514}" type="pres">
      <dgm:prSet presAssocID="{71CD9F58-8ED6-434A-951A-879ED1098D93}" presName="connectorText" presStyleLbl="sibTrans2D1" presStyleIdx="0" presStyleCnt="5"/>
      <dgm:spPr/>
      <dgm:t>
        <a:bodyPr/>
        <a:lstStyle/>
        <a:p>
          <a:endParaRPr lang="hr-HR"/>
        </a:p>
      </dgm:t>
    </dgm:pt>
    <dgm:pt modelId="{665B1F2C-E32D-495C-A3BE-6D275CD3B7AC}" type="pres">
      <dgm:prSet presAssocID="{E90C7941-C62F-4864-BDD7-282B8A38611B}" presName="node" presStyleLbl="node1" presStyleIdx="1" presStyleCnt="5" custScaleX="116261" custScaleY="11668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32D8C0D-797F-4403-B02D-3380ABA02254}" type="pres">
      <dgm:prSet presAssocID="{ADEE47A1-4A0B-4163-A74B-3EB22E00D389}" presName="sibTrans" presStyleLbl="sibTrans2D1" presStyleIdx="1" presStyleCnt="5"/>
      <dgm:spPr/>
      <dgm:t>
        <a:bodyPr/>
        <a:lstStyle/>
        <a:p>
          <a:endParaRPr lang="hr-HR"/>
        </a:p>
      </dgm:t>
    </dgm:pt>
    <dgm:pt modelId="{FCDF5BF1-6111-4099-9B71-0907EC6C7F71}" type="pres">
      <dgm:prSet presAssocID="{ADEE47A1-4A0B-4163-A74B-3EB22E00D389}" presName="connectorText" presStyleLbl="sibTrans2D1" presStyleIdx="1" presStyleCnt="5"/>
      <dgm:spPr/>
      <dgm:t>
        <a:bodyPr/>
        <a:lstStyle/>
        <a:p>
          <a:endParaRPr lang="hr-HR"/>
        </a:p>
      </dgm:t>
    </dgm:pt>
    <dgm:pt modelId="{FAD7E576-C95F-4862-802C-12DF9547AFD3}" type="pres">
      <dgm:prSet presAssocID="{E4B752F9-078F-4291-8A94-F9503D764578}" presName="node" presStyleLbl="node1" presStyleIdx="2" presStyleCnt="5" custScaleX="116261" custScaleY="11668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77E3B8D-FD84-4965-B0F0-9EDCC687777E}" type="pres">
      <dgm:prSet presAssocID="{0FB110E4-FC19-48FE-9461-1170243B4F1C}" presName="sibTrans" presStyleLbl="sibTrans2D1" presStyleIdx="2" presStyleCnt="5"/>
      <dgm:spPr/>
      <dgm:t>
        <a:bodyPr/>
        <a:lstStyle/>
        <a:p>
          <a:endParaRPr lang="hr-HR"/>
        </a:p>
      </dgm:t>
    </dgm:pt>
    <dgm:pt modelId="{F45925DE-A7F4-4A7D-B00E-38AB108C0154}" type="pres">
      <dgm:prSet presAssocID="{0FB110E4-FC19-48FE-9461-1170243B4F1C}" presName="connectorText" presStyleLbl="sibTrans2D1" presStyleIdx="2" presStyleCnt="5"/>
      <dgm:spPr/>
      <dgm:t>
        <a:bodyPr/>
        <a:lstStyle/>
        <a:p>
          <a:endParaRPr lang="hr-HR"/>
        </a:p>
      </dgm:t>
    </dgm:pt>
    <dgm:pt modelId="{BED5A7F4-C742-4291-96FB-766A37175D4A}" type="pres">
      <dgm:prSet presAssocID="{7FDEB2A1-7CAB-415F-8DF8-7E0F2C4584E4}" presName="node" presStyleLbl="node1" presStyleIdx="3" presStyleCnt="5" custScaleX="116261" custScaleY="11668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D573CF7-FD02-4664-9295-BC77F71CF1B1}" type="pres">
      <dgm:prSet presAssocID="{B2AFA709-5987-41A3-8CC6-14FC40527BE4}" presName="sibTrans" presStyleLbl="sibTrans2D1" presStyleIdx="3" presStyleCnt="5"/>
      <dgm:spPr/>
      <dgm:t>
        <a:bodyPr/>
        <a:lstStyle/>
        <a:p>
          <a:endParaRPr lang="hr-HR"/>
        </a:p>
      </dgm:t>
    </dgm:pt>
    <dgm:pt modelId="{9256D7AF-8D30-41C5-BA51-D0251A30ED9F}" type="pres">
      <dgm:prSet presAssocID="{B2AFA709-5987-41A3-8CC6-14FC40527BE4}" presName="connectorText" presStyleLbl="sibTrans2D1" presStyleIdx="3" presStyleCnt="5"/>
      <dgm:spPr/>
      <dgm:t>
        <a:bodyPr/>
        <a:lstStyle/>
        <a:p>
          <a:endParaRPr lang="hr-HR"/>
        </a:p>
      </dgm:t>
    </dgm:pt>
    <dgm:pt modelId="{773CA502-826D-4D65-8A45-6A551C18E327}" type="pres">
      <dgm:prSet presAssocID="{239E44D9-B53A-4EDB-8CB7-1AB41877B100}" presName="node" presStyleLbl="node1" presStyleIdx="4" presStyleCnt="5" custScaleX="116261" custScaleY="11668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EDFA56B-F73D-4BB1-860A-36A54DE514B8}" type="pres">
      <dgm:prSet presAssocID="{0790AC8A-7F5E-45DA-8013-32AD68DBA27F}" presName="sibTrans" presStyleLbl="sibTrans2D1" presStyleIdx="4" presStyleCnt="5"/>
      <dgm:spPr/>
      <dgm:t>
        <a:bodyPr/>
        <a:lstStyle/>
        <a:p>
          <a:endParaRPr lang="hr-HR"/>
        </a:p>
      </dgm:t>
    </dgm:pt>
    <dgm:pt modelId="{82475D96-2549-437C-AF91-81DF76835623}" type="pres">
      <dgm:prSet presAssocID="{0790AC8A-7F5E-45DA-8013-32AD68DBA27F}" presName="connectorText" presStyleLbl="sibTrans2D1" presStyleIdx="4" presStyleCnt="5"/>
      <dgm:spPr/>
      <dgm:t>
        <a:bodyPr/>
        <a:lstStyle/>
        <a:p>
          <a:endParaRPr lang="hr-HR"/>
        </a:p>
      </dgm:t>
    </dgm:pt>
  </dgm:ptLst>
  <dgm:cxnLst>
    <dgm:cxn modelId="{D3301C2F-37D1-4EE1-9231-D2089165F3E4}" srcId="{D861192B-862E-40C3-AE5E-516F1772B615}" destId="{E90C7941-C62F-4864-BDD7-282B8A38611B}" srcOrd="1" destOrd="0" parTransId="{C8903E97-B7AE-4547-89D2-2C83A9D29696}" sibTransId="{ADEE47A1-4A0B-4163-A74B-3EB22E00D389}"/>
    <dgm:cxn modelId="{D72F0DE3-72A1-4962-AA2F-457A6388C197}" type="presOf" srcId="{0790AC8A-7F5E-45DA-8013-32AD68DBA27F}" destId="{DEDFA56B-F73D-4BB1-860A-36A54DE514B8}" srcOrd="0" destOrd="0" presId="urn:microsoft.com/office/officeart/2005/8/layout/cycle2"/>
    <dgm:cxn modelId="{0C576F3B-9EBE-47BC-AA0A-12B2D9244683}" type="presOf" srcId="{B2AFA709-5987-41A3-8CC6-14FC40527BE4}" destId="{9256D7AF-8D30-41C5-BA51-D0251A30ED9F}" srcOrd="1" destOrd="0" presId="urn:microsoft.com/office/officeart/2005/8/layout/cycle2"/>
    <dgm:cxn modelId="{2148A58D-BEC0-4E95-87B2-2EBF23F9A68B}" type="presOf" srcId="{B2AFA709-5987-41A3-8CC6-14FC40527BE4}" destId="{6D573CF7-FD02-4664-9295-BC77F71CF1B1}" srcOrd="0" destOrd="0" presId="urn:microsoft.com/office/officeart/2005/8/layout/cycle2"/>
    <dgm:cxn modelId="{6751885B-3AAE-4AE8-986D-65432033E3CD}" type="presOf" srcId="{71CD9F58-8ED6-434A-951A-879ED1098D93}" destId="{76F17C27-69C1-43B3-9E3D-DD238FEE9514}" srcOrd="1" destOrd="0" presId="urn:microsoft.com/office/officeart/2005/8/layout/cycle2"/>
    <dgm:cxn modelId="{5CF19AD9-55FB-41EF-8D56-0F3C2F5B94D7}" type="presOf" srcId="{D861192B-862E-40C3-AE5E-516F1772B615}" destId="{48F13061-F4D4-48A3-893A-06CE27EF86E9}" srcOrd="0" destOrd="0" presId="urn:microsoft.com/office/officeart/2005/8/layout/cycle2"/>
    <dgm:cxn modelId="{53A18903-E74C-4F2A-8634-8B08116FDEC8}" type="presOf" srcId="{0790AC8A-7F5E-45DA-8013-32AD68DBA27F}" destId="{82475D96-2549-437C-AF91-81DF76835623}" srcOrd="1" destOrd="0" presId="urn:microsoft.com/office/officeart/2005/8/layout/cycle2"/>
    <dgm:cxn modelId="{AE0969C9-6DD7-4079-9F15-1870EBEDF3D7}" type="presOf" srcId="{ADEE47A1-4A0B-4163-A74B-3EB22E00D389}" destId="{132D8C0D-797F-4403-B02D-3380ABA02254}" srcOrd="0" destOrd="0" presId="urn:microsoft.com/office/officeart/2005/8/layout/cycle2"/>
    <dgm:cxn modelId="{124AA6EC-8146-488D-9949-4BEB97E462D1}" type="presOf" srcId="{7FDEB2A1-7CAB-415F-8DF8-7E0F2C4584E4}" destId="{BED5A7F4-C742-4291-96FB-766A37175D4A}" srcOrd="0" destOrd="0" presId="urn:microsoft.com/office/officeart/2005/8/layout/cycle2"/>
    <dgm:cxn modelId="{655E8F82-E2CD-4A76-B203-970796FFA820}" srcId="{D861192B-862E-40C3-AE5E-516F1772B615}" destId="{7FDEB2A1-7CAB-415F-8DF8-7E0F2C4584E4}" srcOrd="3" destOrd="0" parTransId="{FB8C74C6-CC49-4280-8492-B11F3BB6BC3E}" sibTransId="{B2AFA709-5987-41A3-8CC6-14FC40527BE4}"/>
    <dgm:cxn modelId="{F4E9E26F-4271-470A-A985-0D961BF2A41B}" type="presOf" srcId="{0FB110E4-FC19-48FE-9461-1170243B4F1C}" destId="{F45925DE-A7F4-4A7D-B00E-38AB108C0154}" srcOrd="1" destOrd="0" presId="urn:microsoft.com/office/officeart/2005/8/layout/cycle2"/>
    <dgm:cxn modelId="{FC2E3CA7-9843-488F-B5E4-8A965E5D7001}" type="presOf" srcId="{ADEE47A1-4A0B-4163-A74B-3EB22E00D389}" destId="{FCDF5BF1-6111-4099-9B71-0907EC6C7F71}" srcOrd="1" destOrd="0" presId="urn:microsoft.com/office/officeart/2005/8/layout/cycle2"/>
    <dgm:cxn modelId="{083E7AD3-F8A5-4954-B31F-21F78A1C516E}" type="presOf" srcId="{E4B752F9-078F-4291-8A94-F9503D764578}" destId="{FAD7E576-C95F-4862-802C-12DF9547AFD3}" srcOrd="0" destOrd="0" presId="urn:microsoft.com/office/officeart/2005/8/layout/cycle2"/>
    <dgm:cxn modelId="{C0F93621-DFA5-44B1-A201-1CD452B548DB}" type="presOf" srcId="{E90C7941-C62F-4864-BDD7-282B8A38611B}" destId="{665B1F2C-E32D-495C-A3BE-6D275CD3B7AC}" srcOrd="0" destOrd="0" presId="urn:microsoft.com/office/officeart/2005/8/layout/cycle2"/>
    <dgm:cxn modelId="{18691FD1-9332-45DD-BFBC-0C759E7E40C8}" srcId="{D861192B-862E-40C3-AE5E-516F1772B615}" destId="{239E44D9-B53A-4EDB-8CB7-1AB41877B100}" srcOrd="4" destOrd="0" parTransId="{581B9483-7788-4146-959C-E8F08BF2794B}" sibTransId="{0790AC8A-7F5E-45DA-8013-32AD68DBA27F}"/>
    <dgm:cxn modelId="{D572564B-DE57-4290-9B6D-71F6A79F3CA9}" type="presOf" srcId="{2097FBC9-D6EA-4D53-87A1-3D4DE3EA7DC8}" destId="{6B96728F-7C88-48B7-BF85-896E70A2561B}" srcOrd="0" destOrd="0" presId="urn:microsoft.com/office/officeart/2005/8/layout/cycle2"/>
    <dgm:cxn modelId="{A8D66477-3F08-4F1C-9668-07411F577E4A}" type="presOf" srcId="{71CD9F58-8ED6-434A-951A-879ED1098D93}" destId="{ED5AF885-3E27-4C86-8269-243D2D316A7F}" srcOrd="0" destOrd="0" presId="urn:microsoft.com/office/officeart/2005/8/layout/cycle2"/>
    <dgm:cxn modelId="{77FF2B5F-451F-45A4-B965-D5F6107EBEB0}" type="presOf" srcId="{239E44D9-B53A-4EDB-8CB7-1AB41877B100}" destId="{773CA502-826D-4D65-8A45-6A551C18E327}" srcOrd="0" destOrd="0" presId="urn:microsoft.com/office/officeart/2005/8/layout/cycle2"/>
    <dgm:cxn modelId="{3893169A-90C8-405E-AA2C-7709B9B5AF91}" srcId="{D861192B-862E-40C3-AE5E-516F1772B615}" destId="{E4B752F9-078F-4291-8A94-F9503D764578}" srcOrd="2" destOrd="0" parTransId="{6EC63A56-2209-4157-A4F5-AD7B9CA3B112}" sibTransId="{0FB110E4-FC19-48FE-9461-1170243B4F1C}"/>
    <dgm:cxn modelId="{2E440004-0C9C-4E9B-9F39-127AABE1FD1C}" type="presOf" srcId="{0FB110E4-FC19-48FE-9461-1170243B4F1C}" destId="{577E3B8D-FD84-4965-B0F0-9EDCC687777E}" srcOrd="0" destOrd="0" presId="urn:microsoft.com/office/officeart/2005/8/layout/cycle2"/>
    <dgm:cxn modelId="{4376A3AA-8816-43E4-88C5-91D57E38A02A}" srcId="{D861192B-862E-40C3-AE5E-516F1772B615}" destId="{2097FBC9-D6EA-4D53-87A1-3D4DE3EA7DC8}" srcOrd="0" destOrd="0" parTransId="{A044A99F-ECCF-4EEE-9026-CD332CC3DA04}" sibTransId="{71CD9F58-8ED6-434A-951A-879ED1098D93}"/>
    <dgm:cxn modelId="{0E823201-CAA8-42FF-B115-D88C5568CD3C}" type="presParOf" srcId="{48F13061-F4D4-48A3-893A-06CE27EF86E9}" destId="{6B96728F-7C88-48B7-BF85-896E70A2561B}" srcOrd="0" destOrd="0" presId="urn:microsoft.com/office/officeart/2005/8/layout/cycle2"/>
    <dgm:cxn modelId="{3401F6A1-B7FD-4B5E-BCCA-A7082340682D}" type="presParOf" srcId="{48F13061-F4D4-48A3-893A-06CE27EF86E9}" destId="{ED5AF885-3E27-4C86-8269-243D2D316A7F}" srcOrd="1" destOrd="0" presId="urn:microsoft.com/office/officeart/2005/8/layout/cycle2"/>
    <dgm:cxn modelId="{72FEF7F9-FFE0-4A69-AE0A-6BB4A5191804}" type="presParOf" srcId="{ED5AF885-3E27-4C86-8269-243D2D316A7F}" destId="{76F17C27-69C1-43B3-9E3D-DD238FEE9514}" srcOrd="0" destOrd="0" presId="urn:microsoft.com/office/officeart/2005/8/layout/cycle2"/>
    <dgm:cxn modelId="{479D5C7B-70BC-48B1-9E11-A76593922514}" type="presParOf" srcId="{48F13061-F4D4-48A3-893A-06CE27EF86E9}" destId="{665B1F2C-E32D-495C-A3BE-6D275CD3B7AC}" srcOrd="2" destOrd="0" presId="urn:microsoft.com/office/officeart/2005/8/layout/cycle2"/>
    <dgm:cxn modelId="{C6347998-FD1A-4EB2-9043-ADB5E6DAEFFC}" type="presParOf" srcId="{48F13061-F4D4-48A3-893A-06CE27EF86E9}" destId="{132D8C0D-797F-4403-B02D-3380ABA02254}" srcOrd="3" destOrd="0" presId="urn:microsoft.com/office/officeart/2005/8/layout/cycle2"/>
    <dgm:cxn modelId="{DD8833FD-2078-47F4-9390-BEB13F5B52A1}" type="presParOf" srcId="{132D8C0D-797F-4403-B02D-3380ABA02254}" destId="{FCDF5BF1-6111-4099-9B71-0907EC6C7F71}" srcOrd="0" destOrd="0" presId="urn:microsoft.com/office/officeart/2005/8/layout/cycle2"/>
    <dgm:cxn modelId="{1BD31F46-18B3-468E-96CA-502E0FF102B2}" type="presParOf" srcId="{48F13061-F4D4-48A3-893A-06CE27EF86E9}" destId="{FAD7E576-C95F-4862-802C-12DF9547AFD3}" srcOrd="4" destOrd="0" presId="urn:microsoft.com/office/officeart/2005/8/layout/cycle2"/>
    <dgm:cxn modelId="{C0804982-F5EF-48B0-AB99-4035A4D1DE70}" type="presParOf" srcId="{48F13061-F4D4-48A3-893A-06CE27EF86E9}" destId="{577E3B8D-FD84-4965-B0F0-9EDCC687777E}" srcOrd="5" destOrd="0" presId="urn:microsoft.com/office/officeart/2005/8/layout/cycle2"/>
    <dgm:cxn modelId="{888573DF-C6C7-4B9D-9BFA-FC8BD4EBC622}" type="presParOf" srcId="{577E3B8D-FD84-4965-B0F0-9EDCC687777E}" destId="{F45925DE-A7F4-4A7D-B00E-38AB108C0154}" srcOrd="0" destOrd="0" presId="urn:microsoft.com/office/officeart/2005/8/layout/cycle2"/>
    <dgm:cxn modelId="{88921B36-502F-4261-9FF1-15DA4D5FA612}" type="presParOf" srcId="{48F13061-F4D4-48A3-893A-06CE27EF86E9}" destId="{BED5A7F4-C742-4291-96FB-766A37175D4A}" srcOrd="6" destOrd="0" presId="urn:microsoft.com/office/officeart/2005/8/layout/cycle2"/>
    <dgm:cxn modelId="{942BE855-E8A7-4C59-B282-D6B52926732B}" type="presParOf" srcId="{48F13061-F4D4-48A3-893A-06CE27EF86E9}" destId="{6D573CF7-FD02-4664-9295-BC77F71CF1B1}" srcOrd="7" destOrd="0" presId="urn:microsoft.com/office/officeart/2005/8/layout/cycle2"/>
    <dgm:cxn modelId="{E9D1753E-DAE6-468E-826A-8A8A58516769}" type="presParOf" srcId="{6D573CF7-FD02-4664-9295-BC77F71CF1B1}" destId="{9256D7AF-8D30-41C5-BA51-D0251A30ED9F}" srcOrd="0" destOrd="0" presId="urn:microsoft.com/office/officeart/2005/8/layout/cycle2"/>
    <dgm:cxn modelId="{0F92A8CE-1B16-4C00-BFC0-F286E77C8910}" type="presParOf" srcId="{48F13061-F4D4-48A3-893A-06CE27EF86E9}" destId="{773CA502-826D-4D65-8A45-6A551C18E327}" srcOrd="8" destOrd="0" presId="urn:microsoft.com/office/officeart/2005/8/layout/cycle2"/>
    <dgm:cxn modelId="{81A1F3BD-DE52-4CFB-9314-F4A05E0A20C0}" type="presParOf" srcId="{48F13061-F4D4-48A3-893A-06CE27EF86E9}" destId="{DEDFA56B-F73D-4BB1-860A-36A54DE514B8}" srcOrd="9" destOrd="0" presId="urn:microsoft.com/office/officeart/2005/8/layout/cycle2"/>
    <dgm:cxn modelId="{100A6704-3787-4393-A8B6-2FBAF9BEAC63}" type="presParOf" srcId="{DEDFA56B-F73D-4BB1-860A-36A54DE514B8}" destId="{82475D96-2549-437C-AF91-81DF7683562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A217B3-20FB-467D-BE25-98FDA831B880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r-HR"/>
        </a:p>
      </dgm:t>
    </dgm:pt>
    <dgm:pt modelId="{E29B0852-71AA-43D9-A42F-4B01B871038D}">
      <dgm:prSet phldrT="[Text]"/>
      <dgm:spPr/>
      <dgm:t>
        <a:bodyPr anchor="ctr" anchorCtr="1"/>
        <a:lstStyle/>
        <a:p>
          <a:r>
            <a:rPr lang="hr-HR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Rješenje o iznajmljivanju</a:t>
          </a:r>
          <a:endParaRPr lang="hr-HR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5A357F4-6CC3-4639-B5DE-C7D7BD88ABD0}" type="parTrans" cxnId="{7FA0B977-B5BB-434B-8D14-CE0E0DD5AEA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A329018-B2C0-4C83-9C2B-9F607D9B96FD}" type="sibTrans" cxnId="{7FA0B977-B5BB-434B-8D14-CE0E0DD5AEA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FE7DA2-0448-4713-80BE-D4C30DBCCD34}">
      <dgm:prSet phldrT="[Text]" custT="1"/>
      <dgm:spPr/>
      <dgm:t>
        <a:bodyPr/>
        <a:lstStyle/>
        <a:p>
          <a:r>
            <a:rPr lang="hr-HR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Uredi državne uprave u županijama</a:t>
          </a:r>
          <a:endParaRPr lang="hr-HR" sz="16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E76E1D-AF56-48FF-9D8C-FBD1A8AAB320}" type="parTrans" cxnId="{AE489541-06A5-45F8-8469-9EFACB4524F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A6DE4E4-19AA-4D80-8A71-A122A9C4EF03}" type="sibTrans" cxnId="{AE489541-06A5-45F8-8469-9EFACB4524F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E77B2A9-EE58-4DC0-AC06-5B3B85BEABFA}">
      <dgm:prSet phldrT="[Text]"/>
      <dgm:spPr/>
      <dgm:t>
        <a:bodyPr anchor="ctr" anchorCtr="1"/>
        <a:lstStyle/>
        <a:p>
          <a:r>
            <a:rPr lang="hr-HR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Unos podataka u sustav eVisitor</a:t>
          </a:r>
          <a:endParaRPr lang="hr-HR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5E9462F-1A20-495B-AA81-947563F54EF5}" type="parTrans" cxnId="{03A25D13-96BD-4878-9B4E-A1DE76707DB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ABAC6DC-A00A-4192-93E5-AC81DDFDE74B}" type="sibTrans" cxnId="{03A25D13-96BD-4878-9B4E-A1DE76707DB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2A4FBCD-C68E-49B7-9C64-8D91B83B5F53}">
      <dgm:prSet phldrT="[Text]" custT="1"/>
      <dgm:spPr/>
      <dgm:t>
        <a:bodyPr/>
        <a:lstStyle/>
        <a:p>
          <a:r>
            <a:rPr lang="hr-HR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Podaci o pružateljima usluga smještaja</a:t>
          </a:r>
          <a:endParaRPr lang="hr-HR" sz="16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050DC59-81BB-4E6F-8B18-B2700C8D84AC}" type="parTrans" cxnId="{5567D3AB-F15E-4993-A7FE-D8C29897BFED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BD511E7-7B6B-4571-A181-ED9FD4D81BF8}" type="sibTrans" cxnId="{5567D3AB-F15E-4993-A7FE-D8C29897BFED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5E1DD98-6276-47C4-ADE3-F21BF4780726}">
      <dgm:prSet phldrT="[Text]"/>
      <dgm:spPr/>
      <dgm:t>
        <a:bodyPr anchor="ctr" anchorCtr="1"/>
        <a:lstStyle/>
        <a:p>
          <a:r>
            <a:rPr lang="hr-HR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Jedinstvena baza podataka</a:t>
          </a:r>
          <a:endParaRPr lang="hr-HR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FD4DF8-533C-4591-A65E-F591B7E40804}" type="parTrans" cxnId="{D81983AC-3AE4-408D-B595-F001FE4B534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F0805AB-DD2A-4832-A379-F9D3A735DBD4}" type="sibTrans" cxnId="{D81983AC-3AE4-408D-B595-F001FE4B534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ECB8075-A5F8-4D72-91AC-0654809E9069}">
      <dgm:prSet phldrT="[Text]" custT="1"/>
      <dgm:spPr/>
      <dgm:t>
        <a:bodyPr/>
        <a:lstStyle/>
        <a:p>
          <a:r>
            <a:rPr lang="hr-HR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Podaci o pružateljima usluga smještaja</a:t>
          </a:r>
          <a:endParaRPr lang="hr-HR" sz="16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1D37551-3CD6-4D44-806D-7E8FF573D5DE}" type="parTrans" cxnId="{85F2BDE0-F809-4B48-A2A5-AF74CE57A52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9DAD1EA-F1CE-41E5-B705-E79E044B1CAF}" type="sibTrans" cxnId="{85F2BDE0-F809-4B48-A2A5-AF74CE57A52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B2A1227-2523-4F76-83C9-E57B5718E9ED}">
      <dgm:prSet phldrT="[Text]" custT="1"/>
      <dgm:spPr/>
      <dgm:t>
        <a:bodyPr/>
        <a:lstStyle/>
        <a:p>
          <a:r>
            <a:rPr lang="hr-HR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turizma</a:t>
          </a:r>
          <a:endParaRPr lang="hr-HR" sz="16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E8BBF4A-B16F-482B-81D9-2DD1F5B791E5}" type="parTrans" cxnId="{A25647CB-4FB6-4D9D-A45A-E5801A94B22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AE71930-5492-4F86-B010-C9FA86646712}" type="sibTrans" cxnId="{A25647CB-4FB6-4D9D-A45A-E5801A94B22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88EB65A-56F7-4E49-A989-51294EAA1A4F}">
      <dgm:prSet phldrT="[Text]" custT="1"/>
      <dgm:spPr/>
      <dgm:t>
        <a:bodyPr/>
        <a:lstStyle/>
        <a:p>
          <a:r>
            <a:rPr lang="hr-HR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Podaci o smještajnim objektima</a:t>
          </a:r>
          <a:endParaRPr lang="hr-HR" sz="16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BD17018-86E6-4F83-9E00-2542F092127E}" type="parTrans" cxnId="{6C5495BB-6403-42C4-80BB-5D3B168625B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C9FD92A-7CE6-4EFA-B5E7-07EA7D475AEC}" type="sibTrans" cxnId="{6C5495BB-6403-42C4-80BB-5D3B168625B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3A2EF4A-15C1-4479-AEC7-1AB59C409F29}">
      <dgm:prSet phldrT="[Text]" custT="1"/>
      <dgm:spPr/>
      <dgm:t>
        <a:bodyPr/>
        <a:lstStyle/>
        <a:p>
          <a:r>
            <a:rPr lang="hr-HR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Podaci o smještajnim objektima</a:t>
          </a:r>
          <a:endParaRPr lang="hr-HR" sz="16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8806E13-4F78-4C17-9214-FA1FE3B84224}" type="parTrans" cxnId="{A4CB3437-A00D-4425-8A89-000F39BDF4E6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70F2CF7-BB68-48B5-91AF-993731536BFE}" type="sibTrans" cxnId="{A4CB3437-A00D-4425-8A89-000F39BDF4E6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0E3D751-9D2A-4E95-BAE6-81FCC933B3B3}" type="pres">
      <dgm:prSet presAssocID="{9AA217B3-20FB-467D-BE25-98FDA831B88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8A8217E0-FF50-4FBC-AC15-F84F4291495E}" type="pres">
      <dgm:prSet presAssocID="{E29B0852-71AA-43D9-A42F-4B01B871038D}" presName="composite" presStyleCnt="0"/>
      <dgm:spPr/>
      <dgm:t>
        <a:bodyPr/>
        <a:lstStyle/>
        <a:p>
          <a:endParaRPr lang="en-US"/>
        </a:p>
      </dgm:t>
    </dgm:pt>
    <dgm:pt modelId="{FEEBF1DE-38E6-498F-B850-CA7B1C893E54}" type="pres">
      <dgm:prSet presAssocID="{E29B0852-71AA-43D9-A42F-4B01B871038D}" presName="bentUpArrow1" presStyleLbl="alignImgPlace1" presStyleIdx="0" presStyleCnt="2" custLinFactNeighborX="13679" custLinFactNeighborY="10852"/>
      <dgm:spPr/>
      <dgm:t>
        <a:bodyPr/>
        <a:lstStyle/>
        <a:p>
          <a:endParaRPr lang="hr-HR"/>
        </a:p>
      </dgm:t>
    </dgm:pt>
    <dgm:pt modelId="{EF724FBB-C469-4518-B0E7-996B2658A94D}" type="pres">
      <dgm:prSet presAssocID="{E29B0852-71AA-43D9-A42F-4B01B871038D}" presName="ParentText" presStyleLbl="node1" presStyleIdx="0" presStyleCnt="3" custScaleX="105870" custScaleY="118302" custLinFactNeighborX="-29055" custLinFactNeighborY="-11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2201BAE-EA31-4D33-B5D4-EB70C8D39788}" type="pres">
      <dgm:prSet presAssocID="{E29B0852-71AA-43D9-A42F-4B01B871038D}" presName="ChildText" presStyleLbl="revTx" presStyleIdx="0" presStyleCnt="3" custScaleX="301110" custScaleY="83760" custLinFactX="10569" custLinFactNeighborX="100000" custLinFactNeighborY="-19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E18D56E-BDF2-4F9F-9A79-FA7CC73A3C00}" type="pres">
      <dgm:prSet presAssocID="{8A329018-B2C0-4C83-9C2B-9F607D9B96FD}" presName="sibTrans" presStyleCnt="0"/>
      <dgm:spPr/>
      <dgm:t>
        <a:bodyPr/>
        <a:lstStyle/>
        <a:p>
          <a:endParaRPr lang="en-US"/>
        </a:p>
      </dgm:t>
    </dgm:pt>
    <dgm:pt modelId="{47D1D8E3-683E-4D1B-BD77-3DDC9BA20916}" type="pres">
      <dgm:prSet presAssocID="{CE77B2A9-EE58-4DC0-AC06-5B3B85BEABFA}" presName="composite" presStyleCnt="0"/>
      <dgm:spPr/>
      <dgm:t>
        <a:bodyPr/>
        <a:lstStyle/>
        <a:p>
          <a:endParaRPr lang="en-US"/>
        </a:p>
      </dgm:t>
    </dgm:pt>
    <dgm:pt modelId="{6A57CA31-6FEC-45C7-91DE-FCE1A4D9CCD1}" type="pres">
      <dgm:prSet presAssocID="{CE77B2A9-EE58-4DC0-AC06-5B3B85BEABFA}" presName="bentUpArrow1" presStyleLbl="alignImgPlace1" presStyleIdx="1" presStyleCnt="2" custLinFactNeighborX="-6262" custLinFactNeighborY="16193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hr-HR"/>
        </a:p>
      </dgm:t>
    </dgm:pt>
    <dgm:pt modelId="{ADD10D65-922F-46A7-8330-A3CE11DD2E53}" type="pres">
      <dgm:prSet presAssocID="{CE77B2A9-EE58-4DC0-AC06-5B3B85BEABFA}" presName="ParentText" presStyleLbl="node1" presStyleIdx="1" presStyleCnt="3" custScaleX="105870" custScaleY="118302" custLinFactNeighborX="-28191" custLinFactNeighborY="454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19197AB-8309-4007-81A6-6EB34BE6B78F}" type="pres">
      <dgm:prSet presAssocID="{CE77B2A9-EE58-4DC0-AC06-5B3B85BEABFA}" presName="ChildText" presStyleLbl="revTx" presStyleIdx="1" presStyleCnt="3" custScaleX="303992" custScaleY="88735" custLinFactNeighborX="89621" custLinFactNeighborY="-60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7283DF2-86F7-4BDA-A8CE-AD3334C1AFD9}" type="pres">
      <dgm:prSet presAssocID="{AABAC6DC-A00A-4192-93E5-AC81DDFDE74B}" presName="sibTrans" presStyleCnt="0"/>
      <dgm:spPr/>
      <dgm:t>
        <a:bodyPr/>
        <a:lstStyle/>
        <a:p>
          <a:endParaRPr lang="en-US"/>
        </a:p>
      </dgm:t>
    </dgm:pt>
    <dgm:pt modelId="{F68C837A-5DA2-45D1-A75C-5B3BE2D7532D}" type="pres">
      <dgm:prSet presAssocID="{35E1DD98-6276-47C4-ADE3-F21BF4780726}" presName="composite" presStyleCnt="0"/>
      <dgm:spPr/>
      <dgm:t>
        <a:bodyPr/>
        <a:lstStyle/>
        <a:p>
          <a:endParaRPr lang="en-US"/>
        </a:p>
      </dgm:t>
    </dgm:pt>
    <dgm:pt modelId="{2B8606F0-079B-4D69-B6ED-F5BFF4D73A1A}" type="pres">
      <dgm:prSet presAssocID="{35E1DD98-6276-47C4-ADE3-F21BF4780726}" presName="ParentText" presStyleLbl="node1" presStyleIdx="2" presStyleCnt="3" custScaleX="105870" custScaleY="118302" custLinFactNeighborX="-42233" custLinFactNeighborY="18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4CC98D6-C567-4210-B6C7-06C90C62C1B3}" type="pres">
      <dgm:prSet presAssocID="{35E1DD98-6276-47C4-ADE3-F21BF4780726}" presName="FinalChildText" presStyleLbl="revTx" presStyleIdx="2" presStyleCnt="3" custScaleX="200609" custScaleY="109073" custLinFactNeighborX="29706" custLinFactNeighborY="-161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81983AC-3AE4-408D-B595-F001FE4B534B}" srcId="{9AA217B3-20FB-467D-BE25-98FDA831B880}" destId="{35E1DD98-6276-47C4-ADE3-F21BF4780726}" srcOrd="2" destOrd="0" parTransId="{97FD4DF8-533C-4591-A65E-F591B7E40804}" sibTransId="{EF0805AB-DD2A-4832-A379-F9D3A735DBD4}"/>
    <dgm:cxn modelId="{6C5495BB-6403-42C4-80BB-5D3B168625B0}" srcId="{CE77B2A9-EE58-4DC0-AC06-5B3B85BEABFA}" destId="{488EB65A-56F7-4E49-A989-51294EAA1A4F}" srcOrd="1" destOrd="0" parTransId="{1BD17018-86E6-4F83-9E00-2542F092127E}" sibTransId="{5C9FD92A-7CE6-4EFA-B5E7-07EA7D475AEC}"/>
    <dgm:cxn modelId="{85F2BDE0-F809-4B48-A2A5-AF74CE57A529}" srcId="{35E1DD98-6276-47C4-ADE3-F21BF4780726}" destId="{6ECB8075-A5F8-4D72-91AC-0654809E9069}" srcOrd="0" destOrd="0" parTransId="{C1D37551-3CD6-4D44-806D-7E8FF573D5DE}" sibTransId="{A9DAD1EA-F1CE-41E5-B705-E79E044B1CAF}"/>
    <dgm:cxn modelId="{A4CB3437-A00D-4425-8A89-000F39BDF4E6}" srcId="{35E1DD98-6276-47C4-ADE3-F21BF4780726}" destId="{43A2EF4A-15C1-4479-AEC7-1AB59C409F29}" srcOrd="1" destOrd="0" parTransId="{B8806E13-4F78-4C17-9214-FA1FE3B84224}" sibTransId="{F70F2CF7-BB68-48B5-91AF-993731536BFE}"/>
    <dgm:cxn modelId="{A25647CB-4FB6-4D9D-A45A-E5801A94B223}" srcId="{E29B0852-71AA-43D9-A42F-4B01B871038D}" destId="{2B2A1227-2523-4F76-83C9-E57B5718E9ED}" srcOrd="1" destOrd="0" parTransId="{FE8BBF4A-B16F-482B-81D9-2DD1F5B791E5}" sibTransId="{0AE71930-5492-4F86-B010-C9FA86646712}"/>
    <dgm:cxn modelId="{2401C8B6-8F08-4081-A553-9AAF46247A55}" type="presOf" srcId="{2B2A1227-2523-4F76-83C9-E57B5718E9ED}" destId="{F2201BAE-EA31-4D33-B5D4-EB70C8D39788}" srcOrd="0" destOrd="1" presId="urn:microsoft.com/office/officeart/2005/8/layout/StepDownProcess"/>
    <dgm:cxn modelId="{4FACED06-5894-4F3D-9DD4-CA25EE4EDC9C}" type="presOf" srcId="{9AA217B3-20FB-467D-BE25-98FDA831B880}" destId="{10E3D751-9D2A-4E95-BAE6-81FCC933B3B3}" srcOrd="0" destOrd="0" presId="urn:microsoft.com/office/officeart/2005/8/layout/StepDownProcess"/>
    <dgm:cxn modelId="{7FA0B977-B5BB-434B-8D14-CE0E0DD5AEA5}" srcId="{9AA217B3-20FB-467D-BE25-98FDA831B880}" destId="{E29B0852-71AA-43D9-A42F-4B01B871038D}" srcOrd="0" destOrd="0" parTransId="{25A357F4-6CC3-4639-B5DE-C7D7BD88ABD0}" sibTransId="{8A329018-B2C0-4C83-9C2B-9F607D9B96FD}"/>
    <dgm:cxn modelId="{A0CEB56D-9E32-4D85-92A4-9D7FA472C84E}" type="presOf" srcId="{488EB65A-56F7-4E49-A989-51294EAA1A4F}" destId="{619197AB-8309-4007-81A6-6EB34BE6B78F}" srcOrd="0" destOrd="1" presId="urn:microsoft.com/office/officeart/2005/8/layout/StepDownProcess"/>
    <dgm:cxn modelId="{8E5F99B7-8202-4D87-BB37-C57A9336B11F}" type="presOf" srcId="{02A4FBCD-C68E-49B7-9C64-8D91B83B5F53}" destId="{619197AB-8309-4007-81A6-6EB34BE6B78F}" srcOrd="0" destOrd="0" presId="urn:microsoft.com/office/officeart/2005/8/layout/StepDownProcess"/>
    <dgm:cxn modelId="{EA4F368E-6879-45D0-91E8-7CA2A1B8ECC3}" type="presOf" srcId="{43A2EF4A-15C1-4479-AEC7-1AB59C409F29}" destId="{54CC98D6-C567-4210-B6C7-06C90C62C1B3}" srcOrd="0" destOrd="1" presId="urn:microsoft.com/office/officeart/2005/8/layout/StepDownProcess"/>
    <dgm:cxn modelId="{2CCABFD2-CB50-41E5-8EF9-E605F4CE771D}" type="presOf" srcId="{35E1DD98-6276-47C4-ADE3-F21BF4780726}" destId="{2B8606F0-079B-4D69-B6ED-F5BFF4D73A1A}" srcOrd="0" destOrd="0" presId="urn:microsoft.com/office/officeart/2005/8/layout/StepDownProcess"/>
    <dgm:cxn modelId="{03A25D13-96BD-4878-9B4E-A1DE76707DB0}" srcId="{9AA217B3-20FB-467D-BE25-98FDA831B880}" destId="{CE77B2A9-EE58-4DC0-AC06-5B3B85BEABFA}" srcOrd="1" destOrd="0" parTransId="{35E9462F-1A20-495B-AA81-947563F54EF5}" sibTransId="{AABAC6DC-A00A-4192-93E5-AC81DDFDE74B}"/>
    <dgm:cxn modelId="{A8175726-3B59-4AA4-97DA-A4DC22D86442}" type="presOf" srcId="{04FE7DA2-0448-4713-80BE-D4C30DBCCD34}" destId="{F2201BAE-EA31-4D33-B5D4-EB70C8D39788}" srcOrd="0" destOrd="0" presId="urn:microsoft.com/office/officeart/2005/8/layout/StepDownProcess"/>
    <dgm:cxn modelId="{69180E9F-3320-4FAB-A259-C2968CEA62CA}" type="presOf" srcId="{CE77B2A9-EE58-4DC0-AC06-5B3B85BEABFA}" destId="{ADD10D65-922F-46A7-8330-A3CE11DD2E53}" srcOrd="0" destOrd="0" presId="urn:microsoft.com/office/officeart/2005/8/layout/StepDownProcess"/>
    <dgm:cxn modelId="{AE489541-06A5-45F8-8469-9EFACB4524FF}" srcId="{E29B0852-71AA-43D9-A42F-4B01B871038D}" destId="{04FE7DA2-0448-4713-80BE-D4C30DBCCD34}" srcOrd="0" destOrd="0" parTransId="{04E76E1D-AF56-48FF-9D8C-FBD1A8AAB320}" sibTransId="{BA6DE4E4-19AA-4D80-8A71-A122A9C4EF03}"/>
    <dgm:cxn modelId="{5567D3AB-F15E-4993-A7FE-D8C29897BFED}" srcId="{CE77B2A9-EE58-4DC0-AC06-5B3B85BEABFA}" destId="{02A4FBCD-C68E-49B7-9C64-8D91B83B5F53}" srcOrd="0" destOrd="0" parTransId="{6050DC59-81BB-4E6F-8B18-B2700C8D84AC}" sibTransId="{4BD511E7-7B6B-4571-A181-ED9FD4D81BF8}"/>
    <dgm:cxn modelId="{982B5EF0-D5C9-4A4E-8CEA-F57AA6AA5AF6}" type="presOf" srcId="{6ECB8075-A5F8-4D72-91AC-0654809E9069}" destId="{54CC98D6-C567-4210-B6C7-06C90C62C1B3}" srcOrd="0" destOrd="0" presId="urn:microsoft.com/office/officeart/2005/8/layout/StepDownProcess"/>
    <dgm:cxn modelId="{AC2D6870-7EED-4E68-83D5-A323A3B5A751}" type="presOf" srcId="{E29B0852-71AA-43D9-A42F-4B01B871038D}" destId="{EF724FBB-C469-4518-B0E7-996B2658A94D}" srcOrd="0" destOrd="0" presId="urn:microsoft.com/office/officeart/2005/8/layout/StepDownProcess"/>
    <dgm:cxn modelId="{04A7495E-23A9-4974-B433-B5CD5E5319F4}" type="presParOf" srcId="{10E3D751-9D2A-4E95-BAE6-81FCC933B3B3}" destId="{8A8217E0-FF50-4FBC-AC15-F84F4291495E}" srcOrd="0" destOrd="0" presId="urn:microsoft.com/office/officeart/2005/8/layout/StepDownProcess"/>
    <dgm:cxn modelId="{026524A0-796F-4645-8D54-049766465124}" type="presParOf" srcId="{8A8217E0-FF50-4FBC-AC15-F84F4291495E}" destId="{FEEBF1DE-38E6-498F-B850-CA7B1C893E54}" srcOrd="0" destOrd="0" presId="urn:microsoft.com/office/officeart/2005/8/layout/StepDownProcess"/>
    <dgm:cxn modelId="{3B9A9078-C39C-48F0-89ED-B60649C11DD7}" type="presParOf" srcId="{8A8217E0-FF50-4FBC-AC15-F84F4291495E}" destId="{EF724FBB-C469-4518-B0E7-996B2658A94D}" srcOrd="1" destOrd="0" presId="urn:microsoft.com/office/officeart/2005/8/layout/StepDownProcess"/>
    <dgm:cxn modelId="{D0B39641-2ABC-4C47-948D-FE7B829EF5DD}" type="presParOf" srcId="{8A8217E0-FF50-4FBC-AC15-F84F4291495E}" destId="{F2201BAE-EA31-4D33-B5D4-EB70C8D39788}" srcOrd="2" destOrd="0" presId="urn:microsoft.com/office/officeart/2005/8/layout/StepDownProcess"/>
    <dgm:cxn modelId="{76B959EB-6777-4D91-A926-A32040022E35}" type="presParOf" srcId="{10E3D751-9D2A-4E95-BAE6-81FCC933B3B3}" destId="{7E18D56E-BDF2-4F9F-9A79-FA7CC73A3C00}" srcOrd="1" destOrd="0" presId="urn:microsoft.com/office/officeart/2005/8/layout/StepDownProcess"/>
    <dgm:cxn modelId="{89C49E5B-EF7B-4E42-AA13-4052B534AFA1}" type="presParOf" srcId="{10E3D751-9D2A-4E95-BAE6-81FCC933B3B3}" destId="{47D1D8E3-683E-4D1B-BD77-3DDC9BA20916}" srcOrd="2" destOrd="0" presId="urn:microsoft.com/office/officeart/2005/8/layout/StepDownProcess"/>
    <dgm:cxn modelId="{120EA26C-0773-4B95-BF0A-5F4F3644CCC7}" type="presParOf" srcId="{47D1D8E3-683E-4D1B-BD77-3DDC9BA20916}" destId="{6A57CA31-6FEC-45C7-91DE-FCE1A4D9CCD1}" srcOrd="0" destOrd="0" presId="urn:microsoft.com/office/officeart/2005/8/layout/StepDownProcess"/>
    <dgm:cxn modelId="{1C5D1FD2-D8AA-49E2-AEAD-BC76B2468F54}" type="presParOf" srcId="{47D1D8E3-683E-4D1B-BD77-3DDC9BA20916}" destId="{ADD10D65-922F-46A7-8330-A3CE11DD2E53}" srcOrd="1" destOrd="0" presId="urn:microsoft.com/office/officeart/2005/8/layout/StepDownProcess"/>
    <dgm:cxn modelId="{97F07343-5708-4715-9C27-9FE474ADFFDA}" type="presParOf" srcId="{47D1D8E3-683E-4D1B-BD77-3DDC9BA20916}" destId="{619197AB-8309-4007-81A6-6EB34BE6B78F}" srcOrd="2" destOrd="0" presId="urn:microsoft.com/office/officeart/2005/8/layout/StepDownProcess"/>
    <dgm:cxn modelId="{F0E4F6C9-8C2E-46CC-86EE-6ADC59E1A64E}" type="presParOf" srcId="{10E3D751-9D2A-4E95-BAE6-81FCC933B3B3}" destId="{17283DF2-86F7-4BDA-A8CE-AD3334C1AFD9}" srcOrd="3" destOrd="0" presId="urn:microsoft.com/office/officeart/2005/8/layout/StepDownProcess"/>
    <dgm:cxn modelId="{9A2D3EF1-868C-4DD8-91E1-726DF34B09DF}" type="presParOf" srcId="{10E3D751-9D2A-4E95-BAE6-81FCC933B3B3}" destId="{F68C837A-5DA2-45D1-A75C-5B3BE2D7532D}" srcOrd="4" destOrd="0" presId="urn:microsoft.com/office/officeart/2005/8/layout/StepDownProcess"/>
    <dgm:cxn modelId="{7C80C4A8-83B9-4DAC-A15E-202C16E004C1}" type="presParOf" srcId="{F68C837A-5DA2-45D1-A75C-5B3BE2D7532D}" destId="{2B8606F0-079B-4D69-B6ED-F5BFF4D73A1A}" srcOrd="0" destOrd="0" presId="urn:microsoft.com/office/officeart/2005/8/layout/StepDownProcess"/>
    <dgm:cxn modelId="{8D741008-D672-469B-AD0B-92CDB285119B}" type="presParOf" srcId="{F68C837A-5DA2-45D1-A75C-5B3BE2D7532D}" destId="{54CC98D6-C567-4210-B6C7-06C90C62C1B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A217B3-20FB-467D-BE25-98FDA831B880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r-HR"/>
        </a:p>
      </dgm:t>
    </dgm:pt>
    <dgm:pt modelId="{E29B0852-71AA-43D9-A42F-4B01B871038D}">
      <dgm:prSet phldrT="[Text]" custT="1"/>
      <dgm:spPr/>
      <dgm:t>
        <a:bodyPr/>
        <a:lstStyle/>
        <a:p>
          <a:r>
            <a:rPr lang="hr-HR" sz="19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Pružatelji usluga smještaja</a:t>
          </a:r>
          <a:endParaRPr lang="hr-HR" sz="19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5A357F4-6CC3-4639-B5DE-C7D7BD88ABD0}" type="parTrans" cxnId="{7FA0B977-B5BB-434B-8D14-CE0E0DD5AEA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A329018-B2C0-4C83-9C2B-9F607D9B96FD}" type="sibTrans" cxnId="{7FA0B977-B5BB-434B-8D14-CE0E0DD5AEA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FE7DA2-0448-4713-80BE-D4C30DBCCD34}">
      <dgm:prSet phldrT="[Text]" custT="1"/>
      <dgm:spPr/>
      <dgm:t>
        <a:bodyPr/>
        <a:lstStyle/>
        <a:p>
          <a:r>
            <a:rPr lang="hr-HR" sz="1700" b="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Fizičke osobe</a:t>
          </a:r>
          <a:endParaRPr lang="hr-HR" sz="1700" b="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E76E1D-AF56-48FF-9D8C-FBD1A8AAB320}" type="parTrans" cxnId="{AE489541-06A5-45F8-8469-9EFACB4524F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A6DE4E4-19AA-4D80-8A71-A122A9C4EF03}" type="sibTrans" cxnId="{AE489541-06A5-45F8-8469-9EFACB4524F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E77B2A9-EE58-4DC0-AC06-5B3B85BEABFA}">
      <dgm:prSet phldrT="[Text]" custT="1"/>
      <dgm:spPr/>
      <dgm:t>
        <a:bodyPr/>
        <a:lstStyle/>
        <a:p>
          <a:r>
            <a:rPr lang="hr-HR" sz="19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Prijava i odjava turista</a:t>
          </a:r>
          <a:r>
            <a:rPr lang="hr-HR" sz="19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endParaRPr lang="hr-HR" sz="19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5E9462F-1A20-495B-AA81-947563F54EF5}" type="parTrans" cxnId="{03A25D13-96BD-4878-9B4E-A1DE76707DB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ABAC6DC-A00A-4192-93E5-AC81DDFDE74B}" type="sibTrans" cxnId="{03A25D13-96BD-4878-9B4E-A1DE76707DB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2A4FBCD-C68E-49B7-9C64-8D91B83B5F53}">
      <dgm:prSet phldrT="[Text]" custT="1"/>
      <dgm:spPr/>
      <dgm:t>
        <a:bodyPr/>
        <a:lstStyle/>
        <a:p>
          <a:r>
            <a:rPr lang="hr-HR" sz="1700" b="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Od strane pružatelja usluga smještaja</a:t>
          </a:r>
          <a:endParaRPr lang="hr-HR" sz="1700" b="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050DC59-81BB-4E6F-8B18-B2700C8D84AC}" type="parTrans" cxnId="{5567D3AB-F15E-4993-A7FE-D8C29897BFED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BD511E7-7B6B-4571-A181-ED9FD4D81BF8}" type="sibTrans" cxnId="{5567D3AB-F15E-4993-A7FE-D8C29897BFED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5E1DD98-6276-47C4-ADE3-F21BF4780726}">
      <dgm:prSet phldrT="[Text]" custT="1"/>
      <dgm:spPr/>
      <dgm:t>
        <a:bodyPr/>
        <a:lstStyle/>
        <a:p>
          <a:r>
            <a:rPr lang="hr-HR" sz="19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Automatizirana knjiga gostiju</a:t>
          </a:r>
          <a:endParaRPr lang="hr-HR" sz="19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FD4DF8-533C-4591-A65E-F591B7E40804}" type="parTrans" cxnId="{D81983AC-3AE4-408D-B595-F001FE4B534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F0805AB-DD2A-4832-A379-F9D3A735DBD4}" type="sibTrans" cxnId="{D81983AC-3AE4-408D-B595-F001FE4B534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ECB8075-A5F8-4D72-91AC-0654809E9069}">
      <dgm:prSet phldrT="[Text]" custT="1"/>
      <dgm:spPr/>
      <dgm:t>
        <a:bodyPr/>
        <a:lstStyle/>
        <a:p>
          <a:r>
            <a:rPr lang="hr-HR" sz="1700" b="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Knjiga gostiju na razini pojedinog pružatelja usluge smještaja</a:t>
          </a:r>
          <a:endParaRPr lang="hr-HR" sz="1700" b="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1D37551-3CD6-4D44-806D-7E8FF573D5DE}" type="parTrans" cxnId="{85F2BDE0-F809-4B48-A2A5-AF74CE57A52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9DAD1EA-F1CE-41E5-B705-E79E044B1CAF}" type="sibTrans" cxnId="{85F2BDE0-F809-4B48-A2A5-AF74CE57A52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4CA14EB-DD12-4E2E-A699-FE216E05A443}">
      <dgm:prSet phldrT="[Text]" custT="1"/>
      <dgm:spPr/>
      <dgm:t>
        <a:bodyPr/>
        <a:lstStyle/>
        <a:p>
          <a:r>
            <a:rPr lang="hr-HR" sz="1700" b="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Pravne osobe</a:t>
          </a:r>
          <a:endParaRPr lang="hr-HR" sz="1700" b="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6DA3578-B877-48BA-9CE6-997DCBCEA086}" type="parTrans" cxnId="{3554F7F7-D973-4DD7-B930-82C00A588DF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B638012-969B-4373-B4CB-794B22511BF0}" type="sibTrans" cxnId="{3554F7F7-D973-4DD7-B930-82C00A588DF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B7E7939-C4C8-44AD-8876-28C4ACA84434}">
      <dgm:prSet phldrT="[Text]" custT="1"/>
      <dgm:spPr/>
      <dgm:t>
        <a:bodyPr/>
        <a:lstStyle/>
        <a:p>
          <a:r>
            <a:rPr lang="hr-HR" sz="1700" b="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Prijava putem besplatne internetske aplikacije</a:t>
          </a:r>
          <a:endParaRPr lang="hr-HR" sz="1700" b="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276A78C-775F-4BC9-8BA2-A9DD7A12B044}" type="parTrans" cxnId="{1CB2C455-447E-4BB2-9DB8-5DCD0190ECC6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E4400A0-029F-45D3-802C-F9D016C934E9}" type="sibTrans" cxnId="{1CB2C455-447E-4BB2-9DB8-5DCD0190ECC6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0E3D751-9D2A-4E95-BAE6-81FCC933B3B3}" type="pres">
      <dgm:prSet presAssocID="{9AA217B3-20FB-467D-BE25-98FDA831B88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8A8217E0-FF50-4FBC-AC15-F84F4291495E}" type="pres">
      <dgm:prSet presAssocID="{E29B0852-71AA-43D9-A42F-4B01B871038D}" presName="composite" presStyleCnt="0"/>
      <dgm:spPr/>
      <dgm:t>
        <a:bodyPr/>
        <a:lstStyle/>
        <a:p>
          <a:endParaRPr lang="en-US"/>
        </a:p>
      </dgm:t>
    </dgm:pt>
    <dgm:pt modelId="{FEEBF1DE-38E6-498F-B850-CA7B1C893E54}" type="pres">
      <dgm:prSet presAssocID="{E29B0852-71AA-43D9-A42F-4B01B871038D}" presName="bentUpArrow1" presStyleLbl="alignImgPlace1" presStyleIdx="0" presStyleCnt="2" custLinFactNeighborY="11488"/>
      <dgm:spPr/>
      <dgm:t>
        <a:bodyPr/>
        <a:lstStyle/>
        <a:p>
          <a:endParaRPr lang="hr-HR"/>
        </a:p>
      </dgm:t>
    </dgm:pt>
    <dgm:pt modelId="{EF724FBB-C469-4518-B0E7-996B2658A94D}" type="pres">
      <dgm:prSet presAssocID="{E29B0852-71AA-43D9-A42F-4B01B871038D}" presName="ParentText" presStyleLbl="node1" presStyleIdx="0" presStyleCnt="3" custScaleX="117074" custScaleY="115146" custLinFactNeighborX="-31783" custLinFactNeighborY="-2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2201BAE-EA31-4D33-B5D4-EB70C8D39788}" type="pres">
      <dgm:prSet presAssocID="{E29B0852-71AA-43D9-A42F-4B01B871038D}" presName="ChildText" presStyleLbl="revTx" presStyleIdx="0" presStyleCnt="3" custScaleX="239415" custScaleY="83760" custLinFactNeighborX="73485" custLinFactNeighborY="-131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E18D56E-BDF2-4F9F-9A79-FA7CC73A3C00}" type="pres">
      <dgm:prSet presAssocID="{8A329018-B2C0-4C83-9C2B-9F607D9B96FD}" presName="sibTrans" presStyleCnt="0"/>
      <dgm:spPr/>
      <dgm:t>
        <a:bodyPr/>
        <a:lstStyle/>
        <a:p>
          <a:endParaRPr lang="en-US"/>
        </a:p>
      </dgm:t>
    </dgm:pt>
    <dgm:pt modelId="{47D1D8E3-683E-4D1B-BD77-3DDC9BA20916}" type="pres">
      <dgm:prSet presAssocID="{CE77B2A9-EE58-4DC0-AC06-5B3B85BEABFA}" presName="composite" presStyleCnt="0"/>
      <dgm:spPr/>
      <dgm:t>
        <a:bodyPr/>
        <a:lstStyle/>
        <a:p>
          <a:endParaRPr lang="en-US"/>
        </a:p>
      </dgm:t>
    </dgm:pt>
    <dgm:pt modelId="{6A57CA31-6FEC-45C7-91DE-FCE1A4D9CCD1}" type="pres">
      <dgm:prSet presAssocID="{CE77B2A9-EE58-4DC0-AC06-5B3B85BEABFA}" presName="bentUpArrow1" presStyleLbl="alignImgPlace1" presStyleIdx="1" presStyleCnt="2" custLinFactNeighborX="2485" custLinFactNeighborY="12458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hr-HR"/>
        </a:p>
      </dgm:t>
    </dgm:pt>
    <dgm:pt modelId="{ADD10D65-922F-46A7-8330-A3CE11DD2E53}" type="pres">
      <dgm:prSet presAssocID="{CE77B2A9-EE58-4DC0-AC06-5B3B85BEABFA}" presName="ParentText" presStyleLbl="node1" presStyleIdx="1" presStyleCnt="3" custScaleX="117074" custScaleY="115146" custLinFactNeighborX="-23494" custLinFactNeighborY="29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19197AB-8309-4007-81A6-6EB34BE6B78F}" type="pres">
      <dgm:prSet presAssocID="{CE77B2A9-EE58-4DC0-AC06-5B3B85BEABFA}" presName="ChildText" presStyleLbl="revTx" presStyleIdx="1" presStyleCnt="3" custScaleX="322157" custScaleY="120880" custLinFactNeighborX="98657" custLinFactNeighborY="-28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7283DF2-86F7-4BDA-A8CE-AD3334C1AFD9}" type="pres">
      <dgm:prSet presAssocID="{AABAC6DC-A00A-4192-93E5-AC81DDFDE74B}" presName="sibTrans" presStyleCnt="0"/>
      <dgm:spPr/>
      <dgm:t>
        <a:bodyPr/>
        <a:lstStyle/>
        <a:p>
          <a:endParaRPr lang="en-US"/>
        </a:p>
      </dgm:t>
    </dgm:pt>
    <dgm:pt modelId="{F68C837A-5DA2-45D1-A75C-5B3BE2D7532D}" type="pres">
      <dgm:prSet presAssocID="{35E1DD98-6276-47C4-ADE3-F21BF4780726}" presName="composite" presStyleCnt="0"/>
      <dgm:spPr/>
      <dgm:t>
        <a:bodyPr/>
        <a:lstStyle/>
        <a:p>
          <a:endParaRPr lang="en-US"/>
        </a:p>
      </dgm:t>
    </dgm:pt>
    <dgm:pt modelId="{2B8606F0-079B-4D69-B6ED-F5BFF4D73A1A}" type="pres">
      <dgm:prSet presAssocID="{35E1DD98-6276-47C4-ADE3-F21BF4780726}" presName="ParentText" presStyleLbl="node1" presStyleIdx="2" presStyleCnt="3" custScaleX="126219" custScaleY="116649" custLinFactNeighborX="-21872" custLinFactNeighborY="76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4CC98D6-C567-4210-B6C7-06C90C62C1B3}" type="pres">
      <dgm:prSet presAssocID="{35E1DD98-6276-47C4-ADE3-F21BF4780726}" presName="FinalChildText" presStyleLbl="revTx" presStyleIdx="2" presStyleCnt="3" custScaleX="163532" custLinFactNeighborX="36726" custLinFactNeighborY="-19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E353150-AB57-468D-85D0-7821A71876EE}" type="presOf" srcId="{FB7E7939-C4C8-44AD-8876-28C4ACA84434}" destId="{619197AB-8309-4007-81A6-6EB34BE6B78F}" srcOrd="0" destOrd="1" presId="urn:microsoft.com/office/officeart/2005/8/layout/StepDownProcess"/>
    <dgm:cxn modelId="{21931494-8C7B-4F6B-BB43-4691D6207561}" type="presOf" srcId="{6ECB8075-A5F8-4D72-91AC-0654809E9069}" destId="{54CC98D6-C567-4210-B6C7-06C90C62C1B3}" srcOrd="0" destOrd="0" presId="urn:microsoft.com/office/officeart/2005/8/layout/StepDownProcess"/>
    <dgm:cxn modelId="{D81983AC-3AE4-408D-B595-F001FE4B534B}" srcId="{9AA217B3-20FB-467D-BE25-98FDA831B880}" destId="{35E1DD98-6276-47C4-ADE3-F21BF4780726}" srcOrd="2" destOrd="0" parTransId="{97FD4DF8-533C-4591-A65E-F591B7E40804}" sibTransId="{EF0805AB-DD2A-4832-A379-F9D3A735DBD4}"/>
    <dgm:cxn modelId="{7D908AE6-CD4D-4BD3-A2CF-07B320C1528E}" type="presOf" srcId="{02A4FBCD-C68E-49B7-9C64-8D91B83B5F53}" destId="{619197AB-8309-4007-81A6-6EB34BE6B78F}" srcOrd="0" destOrd="0" presId="urn:microsoft.com/office/officeart/2005/8/layout/StepDownProcess"/>
    <dgm:cxn modelId="{9F946AA4-C021-4241-B733-7B31197D61DD}" type="presOf" srcId="{CE77B2A9-EE58-4DC0-AC06-5B3B85BEABFA}" destId="{ADD10D65-922F-46A7-8330-A3CE11DD2E53}" srcOrd="0" destOrd="0" presId="urn:microsoft.com/office/officeart/2005/8/layout/StepDownProcess"/>
    <dgm:cxn modelId="{8CF67DDA-6D07-4765-8FC8-A546441F6344}" type="presOf" srcId="{35E1DD98-6276-47C4-ADE3-F21BF4780726}" destId="{2B8606F0-079B-4D69-B6ED-F5BFF4D73A1A}" srcOrd="0" destOrd="0" presId="urn:microsoft.com/office/officeart/2005/8/layout/StepDownProcess"/>
    <dgm:cxn modelId="{85F2BDE0-F809-4B48-A2A5-AF74CE57A529}" srcId="{35E1DD98-6276-47C4-ADE3-F21BF4780726}" destId="{6ECB8075-A5F8-4D72-91AC-0654809E9069}" srcOrd="0" destOrd="0" parTransId="{C1D37551-3CD6-4D44-806D-7E8FF573D5DE}" sibTransId="{A9DAD1EA-F1CE-41E5-B705-E79E044B1CAF}"/>
    <dgm:cxn modelId="{6CB157D2-0B87-4B76-B03D-3052C6EBD60D}" type="presOf" srcId="{9AA217B3-20FB-467D-BE25-98FDA831B880}" destId="{10E3D751-9D2A-4E95-BAE6-81FCC933B3B3}" srcOrd="0" destOrd="0" presId="urn:microsoft.com/office/officeart/2005/8/layout/StepDownProcess"/>
    <dgm:cxn modelId="{1CB2C455-447E-4BB2-9DB8-5DCD0190ECC6}" srcId="{CE77B2A9-EE58-4DC0-AC06-5B3B85BEABFA}" destId="{FB7E7939-C4C8-44AD-8876-28C4ACA84434}" srcOrd="1" destOrd="0" parTransId="{3276A78C-775F-4BC9-8BA2-A9DD7A12B044}" sibTransId="{4E4400A0-029F-45D3-802C-F9D016C934E9}"/>
    <dgm:cxn modelId="{3554F7F7-D973-4DD7-B930-82C00A588DF3}" srcId="{E29B0852-71AA-43D9-A42F-4B01B871038D}" destId="{14CA14EB-DD12-4E2E-A699-FE216E05A443}" srcOrd="1" destOrd="0" parTransId="{46DA3578-B877-48BA-9CE6-997DCBCEA086}" sibTransId="{AB638012-969B-4373-B4CB-794B22511BF0}"/>
    <dgm:cxn modelId="{7FA0B977-B5BB-434B-8D14-CE0E0DD5AEA5}" srcId="{9AA217B3-20FB-467D-BE25-98FDA831B880}" destId="{E29B0852-71AA-43D9-A42F-4B01B871038D}" srcOrd="0" destOrd="0" parTransId="{25A357F4-6CC3-4639-B5DE-C7D7BD88ABD0}" sibTransId="{8A329018-B2C0-4C83-9C2B-9F607D9B96FD}"/>
    <dgm:cxn modelId="{1D5CC296-3B4F-4ED7-8B4A-7A3D99CE1CCA}" type="presOf" srcId="{14CA14EB-DD12-4E2E-A699-FE216E05A443}" destId="{F2201BAE-EA31-4D33-B5D4-EB70C8D39788}" srcOrd="0" destOrd="1" presId="urn:microsoft.com/office/officeart/2005/8/layout/StepDownProcess"/>
    <dgm:cxn modelId="{03A25D13-96BD-4878-9B4E-A1DE76707DB0}" srcId="{9AA217B3-20FB-467D-BE25-98FDA831B880}" destId="{CE77B2A9-EE58-4DC0-AC06-5B3B85BEABFA}" srcOrd="1" destOrd="0" parTransId="{35E9462F-1A20-495B-AA81-947563F54EF5}" sibTransId="{AABAC6DC-A00A-4192-93E5-AC81DDFDE74B}"/>
    <dgm:cxn modelId="{AE489541-06A5-45F8-8469-9EFACB4524FF}" srcId="{E29B0852-71AA-43D9-A42F-4B01B871038D}" destId="{04FE7DA2-0448-4713-80BE-D4C30DBCCD34}" srcOrd="0" destOrd="0" parTransId="{04E76E1D-AF56-48FF-9D8C-FBD1A8AAB320}" sibTransId="{BA6DE4E4-19AA-4D80-8A71-A122A9C4EF03}"/>
    <dgm:cxn modelId="{5567D3AB-F15E-4993-A7FE-D8C29897BFED}" srcId="{CE77B2A9-EE58-4DC0-AC06-5B3B85BEABFA}" destId="{02A4FBCD-C68E-49B7-9C64-8D91B83B5F53}" srcOrd="0" destOrd="0" parTransId="{6050DC59-81BB-4E6F-8B18-B2700C8D84AC}" sibTransId="{4BD511E7-7B6B-4571-A181-ED9FD4D81BF8}"/>
    <dgm:cxn modelId="{43A5A041-C686-4BC8-AE45-A94DC3A96725}" type="presOf" srcId="{04FE7DA2-0448-4713-80BE-D4C30DBCCD34}" destId="{F2201BAE-EA31-4D33-B5D4-EB70C8D39788}" srcOrd="0" destOrd="0" presId="urn:microsoft.com/office/officeart/2005/8/layout/StepDownProcess"/>
    <dgm:cxn modelId="{A4567EE6-13DD-4B45-9802-333D1F1178E1}" type="presOf" srcId="{E29B0852-71AA-43D9-A42F-4B01B871038D}" destId="{EF724FBB-C469-4518-B0E7-996B2658A94D}" srcOrd="0" destOrd="0" presId="urn:microsoft.com/office/officeart/2005/8/layout/StepDownProcess"/>
    <dgm:cxn modelId="{D0C790F7-87C8-4CE2-B53D-873314CBD095}" type="presParOf" srcId="{10E3D751-9D2A-4E95-BAE6-81FCC933B3B3}" destId="{8A8217E0-FF50-4FBC-AC15-F84F4291495E}" srcOrd="0" destOrd="0" presId="urn:microsoft.com/office/officeart/2005/8/layout/StepDownProcess"/>
    <dgm:cxn modelId="{5B6E4A5B-111C-4EAB-A6B7-DD1243EEE33B}" type="presParOf" srcId="{8A8217E0-FF50-4FBC-AC15-F84F4291495E}" destId="{FEEBF1DE-38E6-498F-B850-CA7B1C893E54}" srcOrd="0" destOrd="0" presId="urn:microsoft.com/office/officeart/2005/8/layout/StepDownProcess"/>
    <dgm:cxn modelId="{DC087BA4-4F86-44AC-A2BA-B261EA47DB78}" type="presParOf" srcId="{8A8217E0-FF50-4FBC-AC15-F84F4291495E}" destId="{EF724FBB-C469-4518-B0E7-996B2658A94D}" srcOrd="1" destOrd="0" presId="urn:microsoft.com/office/officeart/2005/8/layout/StepDownProcess"/>
    <dgm:cxn modelId="{121E3D27-7245-462F-8426-ECAEA1FF2A77}" type="presParOf" srcId="{8A8217E0-FF50-4FBC-AC15-F84F4291495E}" destId="{F2201BAE-EA31-4D33-B5D4-EB70C8D39788}" srcOrd="2" destOrd="0" presId="urn:microsoft.com/office/officeart/2005/8/layout/StepDownProcess"/>
    <dgm:cxn modelId="{555CB6D7-B15F-42AE-BC24-2C9F1CFCE4F1}" type="presParOf" srcId="{10E3D751-9D2A-4E95-BAE6-81FCC933B3B3}" destId="{7E18D56E-BDF2-4F9F-9A79-FA7CC73A3C00}" srcOrd="1" destOrd="0" presId="urn:microsoft.com/office/officeart/2005/8/layout/StepDownProcess"/>
    <dgm:cxn modelId="{E7511D52-DBBF-4CD0-BCC1-E9EA7C897ED0}" type="presParOf" srcId="{10E3D751-9D2A-4E95-BAE6-81FCC933B3B3}" destId="{47D1D8E3-683E-4D1B-BD77-3DDC9BA20916}" srcOrd="2" destOrd="0" presId="urn:microsoft.com/office/officeart/2005/8/layout/StepDownProcess"/>
    <dgm:cxn modelId="{FD4F267B-EC46-4229-800B-82B5532E379D}" type="presParOf" srcId="{47D1D8E3-683E-4D1B-BD77-3DDC9BA20916}" destId="{6A57CA31-6FEC-45C7-91DE-FCE1A4D9CCD1}" srcOrd="0" destOrd="0" presId="urn:microsoft.com/office/officeart/2005/8/layout/StepDownProcess"/>
    <dgm:cxn modelId="{CB98C8E8-BFA5-4636-A6C9-3DDFF4054916}" type="presParOf" srcId="{47D1D8E3-683E-4D1B-BD77-3DDC9BA20916}" destId="{ADD10D65-922F-46A7-8330-A3CE11DD2E53}" srcOrd="1" destOrd="0" presId="urn:microsoft.com/office/officeart/2005/8/layout/StepDownProcess"/>
    <dgm:cxn modelId="{8D3D8815-213F-4289-A2AC-89A1F33E2490}" type="presParOf" srcId="{47D1D8E3-683E-4D1B-BD77-3DDC9BA20916}" destId="{619197AB-8309-4007-81A6-6EB34BE6B78F}" srcOrd="2" destOrd="0" presId="urn:microsoft.com/office/officeart/2005/8/layout/StepDownProcess"/>
    <dgm:cxn modelId="{D11C206F-182B-43FE-B1FF-8E0784F5FD4A}" type="presParOf" srcId="{10E3D751-9D2A-4E95-BAE6-81FCC933B3B3}" destId="{17283DF2-86F7-4BDA-A8CE-AD3334C1AFD9}" srcOrd="3" destOrd="0" presId="urn:microsoft.com/office/officeart/2005/8/layout/StepDownProcess"/>
    <dgm:cxn modelId="{8BB45270-397F-4DFC-83AB-C57983654BBD}" type="presParOf" srcId="{10E3D751-9D2A-4E95-BAE6-81FCC933B3B3}" destId="{F68C837A-5DA2-45D1-A75C-5B3BE2D7532D}" srcOrd="4" destOrd="0" presId="urn:microsoft.com/office/officeart/2005/8/layout/StepDownProcess"/>
    <dgm:cxn modelId="{6154D9B3-4E03-4149-A9CA-0DB048B0C183}" type="presParOf" srcId="{F68C837A-5DA2-45D1-A75C-5B3BE2D7532D}" destId="{2B8606F0-079B-4D69-B6ED-F5BFF4D73A1A}" srcOrd="0" destOrd="0" presId="urn:microsoft.com/office/officeart/2005/8/layout/StepDownProcess"/>
    <dgm:cxn modelId="{C9233B52-14D6-4EE0-9632-E050A9FBDBD2}" type="presParOf" srcId="{F68C837A-5DA2-45D1-A75C-5B3BE2D7532D}" destId="{54CC98D6-C567-4210-B6C7-06C90C62C1B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A217B3-20FB-467D-BE25-98FDA831B880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r-HR"/>
        </a:p>
      </dgm:t>
    </dgm:pt>
    <dgm:pt modelId="{E29B0852-71AA-43D9-A42F-4B01B871038D}">
      <dgm:prSet phldrT="[Text]" custT="1"/>
      <dgm:spPr/>
      <dgm:t>
        <a:bodyPr/>
        <a:lstStyle/>
        <a:p>
          <a:r>
            <a:rPr lang="hr-HR" sz="19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Obračun BP</a:t>
          </a:r>
          <a:endParaRPr lang="hr-HR" sz="19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5A357F4-6CC3-4639-B5DE-C7D7BD88ABD0}" type="parTrans" cxnId="{7FA0B977-B5BB-434B-8D14-CE0E0DD5AEA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A329018-B2C0-4C83-9C2B-9F607D9B96FD}" type="sibTrans" cxnId="{7FA0B977-B5BB-434B-8D14-CE0E0DD5AEA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FE7DA2-0448-4713-80BE-D4C30DBCCD34}">
      <dgm:prSet phldrT="[Text]" custT="1"/>
      <dgm:spPr/>
      <dgm:t>
        <a:bodyPr/>
        <a:lstStyle/>
        <a:p>
          <a:r>
            <a:rPr lang="hr-HR" sz="17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Automatski na temelju kategorije plaćanja boravišne pristojbe, kategorije turističkog mjesta te ostalim parametrima sukladno važećem Pravilniku</a:t>
          </a:r>
          <a:endParaRPr lang="hr-HR" sz="17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E76E1D-AF56-48FF-9D8C-FBD1A8AAB320}" type="parTrans" cxnId="{AE489541-06A5-45F8-8469-9EFACB4524F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A6DE4E4-19AA-4D80-8A71-A122A9C4EF03}" type="sibTrans" cxnId="{AE489541-06A5-45F8-8469-9EFACB4524F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E77B2A9-EE58-4DC0-AC06-5B3B85BEABFA}">
      <dgm:prSet phldrT="[Text]" custT="1"/>
      <dgm:spPr/>
      <dgm:t>
        <a:bodyPr/>
        <a:lstStyle/>
        <a:p>
          <a:r>
            <a:rPr lang="hr-HR" sz="19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Kontrola naplate BP</a:t>
          </a:r>
          <a:endParaRPr lang="hr-HR" sz="19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5E9462F-1A20-495B-AA81-947563F54EF5}" type="parTrans" cxnId="{03A25D13-96BD-4878-9B4E-A1DE76707DB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ABAC6DC-A00A-4192-93E5-AC81DDFDE74B}" type="sibTrans" cxnId="{03A25D13-96BD-4878-9B4E-A1DE76707DB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2A4FBCD-C68E-49B7-9C64-8D91B83B5F53}">
      <dgm:prSet phldrT="[Text]" custT="1"/>
      <dgm:spPr/>
      <dgm:t>
        <a:bodyPr/>
        <a:lstStyle/>
        <a:p>
          <a:r>
            <a:rPr lang="hr-HR" sz="17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Kontrola naplate BP od strane turističke zajednice</a:t>
          </a:r>
          <a:endParaRPr lang="hr-HR" sz="17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050DC59-81BB-4E6F-8B18-B2700C8D84AC}" type="parTrans" cxnId="{5567D3AB-F15E-4993-A7FE-D8C29897BFED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BD511E7-7B6B-4571-A181-ED9FD4D81BF8}" type="sibTrans" cxnId="{5567D3AB-F15E-4993-A7FE-D8C29897BFED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5E1DD98-6276-47C4-ADE3-F21BF4780726}">
      <dgm:prSet phldrT="[Text]" custT="1"/>
      <dgm:spPr/>
      <dgm:t>
        <a:bodyPr/>
        <a:lstStyle/>
        <a:p>
          <a:r>
            <a:rPr lang="hr-HR" sz="19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Izračun trenutne obveze</a:t>
          </a:r>
          <a:endParaRPr lang="hr-HR" sz="19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FD4DF8-533C-4591-A65E-F591B7E40804}" type="parTrans" cxnId="{D81983AC-3AE4-408D-B595-F001FE4B534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F0805AB-DD2A-4832-A379-F9D3A735DBD4}" type="sibTrans" cxnId="{D81983AC-3AE4-408D-B595-F001FE4B534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ECB8075-A5F8-4D72-91AC-0654809E9069}">
      <dgm:prSet phldrT="[Text]" custT="1"/>
      <dgm:spPr/>
      <dgm:t>
        <a:bodyPr/>
        <a:lstStyle/>
        <a:p>
          <a:r>
            <a:rPr lang="hr-HR" sz="17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Automatsko povezivanje zaduženja sa FINA izvodima</a:t>
          </a:r>
          <a:endParaRPr lang="hr-HR" sz="17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1D37551-3CD6-4D44-806D-7E8FF573D5DE}" type="parTrans" cxnId="{85F2BDE0-F809-4B48-A2A5-AF74CE57A52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9DAD1EA-F1CE-41E5-B705-E79E044B1CAF}" type="sibTrans" cxnId="{85F2BDE0-F809-4B48-A2A5-AF74CE57A52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5BE5294-C25C-499E-9030-F0AAD6EAC7D2}">
      <dgm:prSet phldrT="[Text]" custT="1"/>
      <dgm:spPr/>
      <dgm:t>
        <a:bodyPr/>
        <a:lstStyle/>
        <a:p>
          <a:endParaRPr lang="hr-HR" sz="17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B0A8D67-3F20-4561-8520-6855E1C3163A}" type="parTrans" cxnId="{DF07E2E6-68DE-4DEB-BDED-27B74C90FAE4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CFBC0F5-DAD5-45E0-BAEC-3A4229548B06}" type="sibTrans" cxnId="{DF07E2E6-68DE-4DEB-BDED-27B74C90FAE4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7836A9E-CB27-4288-A74B-0CD26AFBCF48}">
      <dgm:prSet phldrT="[Text]" custT="1"/>
      <dgm:spPr/>
      <dgm:t>
        <a:bodyPr/>
        <a:lstStyle/>
        <a:p>
          <a:r>
            <a:rPr lang="hr-HR" sz="17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Automatska zaduženja u realnom vremenu</a:t>
          </a:r>
          <a:endParaRPr lang="hr-HR" sz="17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5EEF10B-187C-4D2C-AEA6-A2622778965C}" type="parTrans" cxnId="{89ED2EF4-7A39-4894-B102-AD5573D017A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78DD8F4-48A2-4BF6-A698-AD0601DABCB6}" type="sibTrans" cxnId="{89ED2EF4-7A39-4894-B102-AD5573D017A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0E3D751-9D2A-4E95-BAE6-81FCC933B3B3}" type="pres">
      <dgm:prSet presAssocID="{9AA217B3-20FB-467D-BE25-98FDA831B88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8A8217E0-FF50-4FBC-AC15-F84F4291495E}" type="pres">
      <dgm:prSet presAssocID="{E29B0852-71AA-43D9-A42F-4B01B871038D}" presName="composite" presStyleCnt="0"/>
      <dgm:spPr/>
      <dgm:t>
        <a:bodyPr/>
        <a:lstStyle/>
        <a:p>
          <a:endParaRPr lang="en-US"/>
        </a:p>
      </dgm:t>
    </dgm:pt>
    <dgm:pt modelId="{FEEBF1DE-38E6-498F-B850-CA7B1C893E54}" type="pres">
      <dgm:prSet presAssocID="{E29B0852-71AA-43D9-A42F-4B01B871038D}" presName="bentUpArrow1" presStyleLbl="alignImgPlace1" presStyleIdx="0" presStyleCnt="2" custLinFactNeighborX="35871" custLinFactNeighborY="-4705"/>
      <dgm:spPr/>
      <dgm:t>
        <a:bodyPr/>
        <a:lstStyle/>
        <a:p>
          <a:endParaRPr lang="hr-HR"/>
        </a:p>
      </dgm:t>
    </dgm:pt>
    <dgm:pt modelId="{EF724FBB-C469-4518-B0E7-996B2658A94D}" type="pres">
      <dgm:prSet presAssocID="{E29B0852-71AA-43D9-A42F-4B01B871038D}" presName="ParentText" presStyleLbl="node1" presStyleIdx="0" presStyleCnt="3" custScaleX="98124" custLinFactNeighborX="515" custLinFactNeighborY="-44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2201BAE-EA31-4D33-B5D4-EB70C8D39788}" type="pres">
      <dgm:prSet presAssocID="{E29B0852-71AA-43D9-A42F-4B01B871038D}" presName="ChildText" presStyleLbl="revTx" presStyleIdx="0" presStyleCnt="3" custScaleX="368997" custScaleY="83760" custLinFactX="48236" custLinFactNeighborX="100000" custLinFactNeighborY="20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E18D56E-BDF2-4F9F-9A79-FA7CC73A3C00}" type="pres">
      <dgm:prSet presAssocID="{8A329018-B2C0-4C83-9C2B-9F607D9B96FD}" presName="sibTrans" presStyleCnt="0"/>
      <dgm:spPr/>
      <dgm:t>
        <a:bodyPr/>
        <a:lstStyle/>
        <a:p>
          <a:endParaRPr lang="en-US"/>
        </a:p>
      </dgm:t>
    </dgm:pt>
    <dgm:pt modelId="{47D1D8E3-683E-4D1B-BD77-3DDC9BA20916}" type="pres">
      <dgm:prSet presAssocID="{CE77B2A9-EE58-4DC0-AC06-5B3B85BEABFA}" presName="composite" presStyleCnt="0"/>
      <dgm:spPr/>
      <dgm:t>
        <a:bodyPr/>
        <a:lstStyle/>
        <a:p>
          <a:endParaRPr lang="en-US"/>
        </a:p>
      </dgm:t>
    </dgm:pt>
    <dgm:pt modelId="{6A57CA31-6FEC-45C7-91DE-FCE1A4D9CCD1}" type="pres">
      <dgm:prSet presAssocID="{CE77B2A9-EE58-4DC0-AC06-5B3B85BEABFA}" presName="bentUpArrow1" presStyleLbl="alignImgPlace1" presStyleIdx="1" presStyleCnt="2" custLinFactNeighborX="-5067" custLinFactNeighborY="-5339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hr-HR"/>
        </a:p>
      </dgm:t>
    </dgm:pt>
    <dgm:pt modelId="{ADD10D65-922F-46A7-8330-A3CE11DD2E53}" type="pres">
      <dgm:prSet presAssocID="{CE77B2A9-EE58-4DC0-AC06-5B3B85BEABFA}" presName="ParentText" presStyleLbl="node1" presStyleIdx="1" presStyleCnt="3" custScaleX="98124" custLinFactNeighborX="-27953" custLinFactNeighborY="-458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19197AB-8309-4007-81A6-6EB34BE6B78F}" type="pres">
      <dgm:prSet presAssocID="{CE77B2A9-EE58-4DC0-AC06-5B3B85BEABFA}" presName="ChildText" presStyleLbl="revTx" presStyleIdx="1" presStyleCnt="3" custScaleX="330669" custScaleY="120880" custLinFactNeighborX="88819" custLinFactNeighborY="-77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7283DF2-86F7-4BDA-A8CE-AD3334C1AFD9}" type="pres">
      <dgm:prSet presAssocID="{AABAC6DC-A00A-4192-93E5-AC81DDFDE74B}" presName="sibTrans" presStyleCnt="0"/>
      <dgm:spPr/>
      <dgm:t>
        <a:bodyPr/>
        <a:lstStyle/>
        <a:p>
          <a:endParaRPr lang="en-US"/>
        </a:p>
      </dgm:t>
    </dgm:pt>
    <dgm:pt modelId="{F68C837A-5DA2-45D1-A75C-5B3BE2D7532D}" type="pres">
      <dgm:prSet presAssocID="{35E1DD98-6276-47C4-ADE3-F21BF4780726}" presName="composite" presStyleCnt="0"/>
      <dgm:spPr/>
      <dgm:t>
        <a:bodyPr/>
        <a:lstStyle/>
        <a:p>
          <a:endParaRPr lang="en-US"/>
        </a:p>
      </dgm:t>
    </dgm:pt>
    <dgm:pt modelId="{2B8606F0-079B-4D69-B6ED-F5BFF4D73A1A}" type="pres">
      <dgm:prSet presAssocID="{35E1DD98-6276-47C4-ADE3-F21BF4780726}" presName="ParentText" presStyleLbl="node1" presStyleIdx="2" presStyleCnt="3" custScaleX="98124" custLinFactNeighborX="-52033" custLinFactNeighborY="-1070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4CC98D6-C567-4210-B6C7-06C90C62C1B3}" type="pres">
      <dgm:prSet presAssocID="{35E1DD98-6276-47C4-ADE3-F21BF4780726}" presName="FinalChildText" presStyleLbl="revTx" presStyleIdx="2" presStyleCnt="3" custScaleX="205350" custLinFactNeighborX="-9398" custLinFactNeighborY="-220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E6D2921D-5849-411F-96E9-9B4554B4CCDC}" type="presOf" srcId="{CE77B2A9-EE58-4DC0-AC06-5B3B85BEABFA}" destId="{ADD10D65-922F-46A7-8330-A3CE11DD2E53}" srcOrd="0" destOrd="0" presId="urn:microsoft.com/office/officeart/2005/8/layout/StepDownProcess"/>
    <dgm:cxn modelId="{F485321E-7A9B-4B5D-ADB8-91EDACC7BA05}" type="presOf" srcId="{6ECB8075-A5F8-4D72-91AC-0654809E9069}" destId="{54CC98D6-C567-4210-B6C7-06C90C62C1B3}" srcOrd="0" destOrd="0" presId="urn:microsoft.com/office/officeart/2005/8/layout/StepDownProcess"/>
    <dgm:cxn modelId="{D81983AC-3AE4-408D-B595-F001FE4B534B}" srcId="{9AA217B3-20FB-467D-BE25-98FDA831B880}" destId="{35E1DD98-6276-47C4-ADE3-F21BF4780726}" srcOrd="2" destOrd="0" parTransId="{97FD4DF8-533C-4591-A65E-F591B7E40804}" sibTransId="{EF0805AB-DD2A-4832-A379-F9D3A735DBD4}"/>
    <dgm:cxn modelId="{DF07E2E6-68DE-4DEB-BDED-27B74C90FAE4}" srcId="{E29B0852-71AA-43D9-A42F-4B01B871038D}" destId="{85BE5294-C25C-499E-9030-F0AAD6EAC7D2}" srcOrd="1" destOrd="0" parTransId="{AB0A8D67-3F20-4561-8520-6855E1C3163A}" sibTransId="{3CFBC0F5-DAD5-45E0-BAEC-3A4229548B06}"/>
    <dgm:cxn modelId="{E93925E9-CFB7-4FF9-B221-4EDF4C2A883B}" type="presOf" srcId="{67836A9E-CB27-4288-A74B-0CD26AFBCF48}" destId="{619197AB-8309-4007-81A6-6EB34BE6B78F}" srcOrd="0" destOrd="0" presId="urn:microsoft.com/office/officeart/2005/8/layout/StepDownProcess"/>
    <dgm:cxn modelId="{7FA0B977-B5BB-434B-8D14-CE0E0DD5AEA5}" srcId="{9AA217B3-20FB-467D-BE25-98FDA831B880}" destId="{E29B0852-71AA-43D9-A42F-4B01B871038D}" srcOrd="0" destOrd="0" parTransId="{25A357F4-6CC3-4639-B5DE-C7D7BD88ABD0}" sibTransId="{8A329018-B2C0-4C83-9C2B-9F607D9B96FD}"/>
    <dgm:cxn modelId="{0CB872FA-0799-4832-A74B-1EE3FB96D0DA}" type="presOf" srcId="{E29B0852-71AA-43D9-A42F-4B01B871038D}" destId="{EF724FBB-C469-4518-B0E7-996B2658A94D}" srcOrd="0" destOrd="0" presId="urn:microsoft.com/office/officeart/2005/8/layout/StepDownProcess"/>
    <dgm:cxn modelId="{89ED2EF4-7A39-4894-B102-AD5573D017A2}" srcId="{CE77B2A9-EE58-4DC0-AC06-5B3B85BEABFA}" destId="{67836A9E-CB27-4288-A74B-0CD26AFBCF48}" srcOrd="0" destOrd="0" parTransId="{C5EEF10B-187C-4D2C-AEA6-A2622778965C}" sibTransId="{F78DD8F4-48A2-4BF6-A698-AD0601DABCB6}"/>
    <dgm:cxn modelId="{52C644EB-12B2-4024-9D79-36DA4F348D89}" type="presOf" srcId="{02A4FBCD-C68E-49B7-9C64-8D91B83B5F53}" destId="{619197AB-8309-4007-81A6-6EB34BE6B78F}" srcOrd="0" destOrd="1" presId="urn:microsoft.com/office/officeart/2005/8/layout/StepDownProcess"/>
    <dgm:cxn modelId="{85F2BDE0-F809-4B48-A2A5-AF74CE57A529}" srcId="{35E1DD98-6276-47C4-ADE3-F21BF4780726}" destId="{6ECB8075-A5F8-4D72-91AC-0654809E9069}" srcOrd="0" destOrd="0" parTransId="{C1D37551-3CD6-4D44-806D-7E8FF573D5DE}" sibTransId="{A9DAD1EA-F1CE-41E5-B705-E79E044B1CAF}"/>
    <dgm:cxn modelId="{AE489541-06A5-45F8-8469-9EFACB4524FF}" srcId="{E29B0852-71AA-43D9-A42F-4B01B871038D}" destId="{04FE7DA2-0448-4713-80BE-D4C30DBCCD34}" srcOrd="0" destOrd="0" parTransId="{04E76E1D-AF56-48FF-9D8C-FBD1A8AAB320}" sibTransId="{BA6DE4E4-19AA-4D80-8A71-A122A9C4EF03}"/>
    <dgm:cxn modelId="{13C66CC6-D134-41EA-8479-2102B10FC624}" type="presOf" srcId="{04FE7DA2-0448-4713-80BE-D4C30DBCCD34}" destId="{F2201BAE-EA31-4D33-B5D4-EB70C8D39788}" srcOrd="0" destOrd="0" presId="urn:microsoft.com/office/officeart/2005/8/layout/StepDownProcess"/>
    <dgm:cxn modelId="{5567D3AB-F15E-4993-A7FE-D8C29897BFED}" srcId="{CE77B2A9-EE58-4DC0-AC06-5B3B85BEABFA}" destId="{02A4FBCD-C68E-49B7-9C64-8D91B83B5F53}" srcOrd="1" destOrd="0" parTransId="{6050DC59-81BB-4E6F-8B18-B2700C8D84AC}" sibTransId="{4BD511E7-7B6B-4571-A181-ED9FD4D81BF8}"/>
    <dgm:cxn modelId="{6EF8F265-DE89-4EFC-8D58-664F97082F4C}" type="presOf" srcId="{35E1DD98-6276-47C4-ADE3-F21BF4780726}" destId="{2B8606F0-079B-4D69-B6ED-F5BFF4D73A1A}" srcOrd="0" destOrd="0" presId="urn:microsoft.com/office/officeart/2005/8/layout/StepDownProcess"/>
    <dgm:cxn modelId="{84B5D17B-40BA-4A80-85E6-526E9B4E1876}" type="presOf" srcId="{9AA217B3-20FB-467D-BE25-98FDA831B880}" destId="{10E3D751-9D2A-4E95-BAE6-81FCC933B3B3}" srcOrd="0" destOrd="0" presId="urn:microsoft.com/office/officeart/2005/8/layout/StepDownProcess"/>
    <dgm:cxn modelId="{03A25D13-96BD-4878-9B4E-A1DE76707DB0}" srcId="{9AA217B3-20FB-467D-BE25-98FDA831B880}" destId="{CE77B2A9-EE58-4DC0-AC06-5B3B85BEABFA}" srcOrd="1" destOrd="0" parTransId="{35E9462F-1A20-495B-AA81-947563F54EF5}" sibTransId="{AABAC6DC-A00A-4192-93E5-AC81DDFDE74B}"/>
    <dgm:cxn modelId="{60BC69CF-329A-4EDF-978B-14CAA3483E86}" type="presOf" srcId="{85BE5294-C25C-499E-9030-F0AAD6EAC7D2}" destId="{F2201BAE-EA31-4D33-B5D4-EB70C8D39788}" srcOrd="0" destOrd="1" presId="urn:microsoft.com/office/officeart/2005/8/layout/StepDownProcess"/>
    <dgm:cxn modelId="{E382AAA4-BB27-4BBD-8488-3E1F40E42B43}" type="presParOf" srcId="{10E3D751-9D2A-4E95-BAE6-81FCC933B3B3}" destId="{8A8217E0-FF50-4FBC-AC15-F84F4291495E}" srcOrd="0" destOrd="0" presId="urn:microsoft.com/office/officeart/2005/8/layout/StepDownProcess"/>
    <dgm:cxn modelId="{2C865E21-40D2-4541-995F-9A8020E5A638}" type="presParOf" srcId="{8A8217E0-FF50-4FBC-AC15-F84F4291495E}" destId="{FEEBF1DE-38E6-498F-B850-CA7B1C893E54}" srcOrd="0" destOrd="0" presId="urn:microsoft.com/office/officeart/2005/8/layout/StepDownProcess"/>
    <dgm:cxn modelId="{B2489C77-58C8-4934-9D7C-669642FB039A}" type="presParOf" srcId="{8A8217E0-FF50-4FBC-AC15-F84F4291495E}" destId="{EF724FBB-C469-4518-B0E7-996B2658A94D}" srcOrd="1" destOrd="0" presId="urn:microsoft.com/office/officeart/2005/8/layout/StepDownProcess"/>
    <dgm:cxn modelId="{5AFBBED2-2914-4368-84A0-6ED2C6D2263A}" type="presParOf" srcId="{8A8217E0-FF50-4FBC-AC15-F84F4291495E}" destId="{F2201BAE-EA31-4D33-B5D4-EB70C8D39788}" srcOrd="2" destOrd="0" presId="urn:microsoft.com/office/officeart/2005/8/layout/StepDownProcess"/>
    <dgm:cxn modelId="{60A6CDD6-79ED-4D46-8E06-8B9452A627B9}" type="presParOf" srcId="{10E3D751-9D2A-4E95-BAE6-81FCC933B3B3}" destId="{7E18D56E-BDF2-4F9F-9A79-FA7CC73A3C00}" srcOrd="1" destOrd="0" presId="urn:microsoft.com/office/officeart/2005/8/layout/StepDownProcess"/>
    <dgm:cxn modelId="{12CE9BCA-E01E-4E2C-BF54-761BF6EA8C6D}" type="presParOf" srcId="{10E3D751-9D2A-4E95-BAE6-81FCC933B3B3}" destId="{47D1D8E3-683E-4D1B-BD77-3DDC9BA20916}" srcOrd="2" destOrd="0" presId="urn:microsoft.com/office/officeart/2005/8/layout/StepDownProcess"/>
    <dgm:cxn modelId="{DBB3ED6F-81AB-40A6-9D35-2392AD038EDA}" type="presParOf" srcId="{47D1D8E3-683E-4D1B-BD77-3DDC9BA20916}" destId="{6A57CA31-6FEC-45C7-91DE-FCE1A4D9CCD1}" srcOrd="0" destOrd="0" presId="urn:microsoft.com/office/officeart/2005/8/layout/StepDownProcess"/>
    <dgm:cxn modelId="{33D445EE-1DDA-482C-94A4-60C040600641}" type="presParOf" srcId="{47D1D8E3-683E-4D1B-BD77-3DDC9BA20916}" destId="{ADD10D65-922F-46A7-8330-A3CE11DD2E53}" srcOrd="1" destOrd="0" presId="urn:microsoft.com/office/officeart/2005/8/layout/StepDownProcess"/>
    <dgm:cxn modelId="{0A8D10E1-FA54-4945-9E54-7D9E3DBBC359}" type="presParOf" srcId="{47D1D8E3-683E-4D1B-BD77-3DDC9BA20916}" destId="{619197AB-8309-4007-81A6-6EB34BE6B78F}" srcOrd="2" destOrd="0" presId="urn:microsoft.com/office/officeart/2005/8/layout/StepDownProcess"/>
    <dgm:cxn modelId="{9355E10C-EBCB-4BDC-B159-59BAF4F89E97}" type="presParOf" srcId="{10E3D751-9D2A-4E95-BAE6-81FCC933B3B3}" destId="{17283DF2-86F7-4BDA-A8CE-AD3334C1AFD9}" srcOrd="3" destOrd="0" presId="urn:microsoft.com/office/officeart/2005/8/layout/StepDownProcess"/>
    <dgm:cxn modelId="{D1EB7036-C01F-414C-8106-B757A5F63101}" type="presParOf" srcId="{10E3D751-9D2A-4E95-BAE6-81FCC933B3B3}" destId="{F68C837A-5DA2-45D1-A75C-5B3BE2D7532D}" srcOrd="4" destOrd="0" presId="urn:microsoft.com/office/officeart/2005/8/layout/StepDownProcess"/>
    <dgm:cxn modelId="{61A46D30-7B4C-4D36-824D-AD93FECFC098}" type="presParOf" srcId="{F68C837A-5DA2-45D1-A75C-5B3BE2D7532D}" destId="{2B8606F0-079B-4D69-B6ED-F5BFF4D73A1A}" srcOrd="0" destOrd="0" presId="urn:microsoft.com/office/officeart/2005/8/layout/StepDownProcess"/>
    <dgm:cxn modelId="{4E5985C5-4FA2-488B-BADC-A08D9DEF4B76}" type="presParOf" srcId="{F68C837A-5DA2-45D1-A75C-5B3BE2D7532D}" destId="{54CC98D6-C567-4210-B6C7-06C90C62C1B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A217B3-20FB-467D-BE25-98FDA831B880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r-HR"/>
        </a:p>
      </dgm:t>
    </dgm:pt>
    <dgm:pt modelId="{E29B0852-71AA-43D9-A42F-4B01B871038D}">
      <dgm:prSet phldrT="[Text]" custT="1"/>
      <dgm:spPr/>
      <dgm:t>
        <a:bodyPr/>
        <a:lstStyle/>
        <a:p>
          <a:r>
            <a:rPr lang="hr-HR" sz="19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Kretanje turista</a:t>
          </a:r>
          <a:endParaRPr lang="hr-HR" sz="19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5A357F4-6CC3-4639-B5DE-C7D7BD88ABD0}" type="parTrans" cxnId="{7FA0B977-B5BB-434B-8D14-CE0E0DD5AEA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A329018-B2C0-4C83-9C2B-9F607D9B96FD}" type="sibTrans" cxnId="{7FA0B977-B5BB-434B-8D14-CE0E0DD5AEA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FE7DA2-0448-4713-80BE-D4C30DBCCD34}">
      <dgm:prSet phldrT="[Text]" custT="1"/>
      <dgm:spPr/>
      <dgm:t>
        <a:bodyPr/>
        <a:lstStyle/>
        <a:p>
          <a:r>
            <a:rPr lang="hr-HR" sz="17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Praćenje kretanja turista u realnom vremenu</a:t>
          </a:r>
          <a:endParaRPr lang="hr-HR" sz="17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E76E1D-AF56-48FF-9D8C-FBD1A8AAB320}" type="parTrans" cxnId="{AE489541-06A5-45F8-8469-9EFACB4524F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A6DE4E4-19AA-4D80-8A71-A122A9C4EF03}" type="sibTrans" cxnId="{AE489541-06A5-45F8-8469-9EFACB4524F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E77B2A9-EE58-4DC0-AC06-5B3B85BEABFA}">
      <dgm:prSet phldrT="[Text]" custT="1"/>
      <dgm:spPr/>
      <dgm:t>
        <a:bodyPr/>
        <a:lstStyle/>
        <a:p>
          <a:r>
            <a:rPr lang="hr-HR" sz="19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Izrada složenih izvještaja</a:t>
          </a:r>
          <a:endParaRPr lang="hr-HR" sz="19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5E9462F-1A20-495B-AA81-947563F54EF5}" type="parTrans" cxnId="{03A25D13-96BD-4878-9B4E-A1DE76707DB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ABAC6DC-A00A-4192-93E5-AC81DDFDE74B}" type="sibTrans" cxnId="{03A25D13-96BD-4878-9B4E-A1DE76707DB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5E1DD98-6276-47C4-ADE3-F21BF4780726}">
      <dgm:prSet phldrT="[Text]" custT="1"/>
      <dgm:spPr/>
      <dgm:t>
        <a:bodyPr/>
        <a:lstStyle/>
        <a:p>
          <a:r>
            <a:rPr lang="hr-HR" sz="19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Analiza podataka</a:t>
          </a:r>
          <a:endParaRPr lang="hr-HR" sz="19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FD4DF8-533C-4591-A65E-F591B7E40804}" type="parTrans" cxnId="{D81983AC-3AE4-408D-B595-F001FE4B534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F0805AB-DD2A-4832-A379-F9D3A735DBD4}" type="sibTrans" cxnId="{D81983AC-3AE4-408D-B595-F001FE4B534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ECB8075-A5F8-4D72-91AC-0654809E9069}">
      <dgm:prSet phldrT="[Text]" custT="1"/>
      <dgm:spPr/>
      <dgm:t>
        <a:bodyPr/>
        <a:lstStyle/>
        <a:p>
          <a:r>
            <a:rPr lang="hr-HR" sz="17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Provođenje aktivne marketinške politike</a:t>
          </a:r>
          <a:endParaRPr lang="hr-HR" sz="17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1D37551-3CD6-4D44-806D-7E8FF573D5DE}" type="parTrans" cxnId="{85F2BDE0-F809-4B48-A2A5-AF74CE57A52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9DAD1EA-F1CE-41E5-B705-E79E044B1CAF}" type="sibTrans" cxnId="{85F2BDE0-F809-4B48-A2A5-AF74CE57A52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5BE5294-C25C-499E-9030-F0AAD6EAC7D2}">
      <dgm:prSet phldrT="[Text]" custT="1"/>
      <dgm:spPr/>
      <dgm:t>
        <a:bodyPr/>
        <a:lstStyle/>
        <a:p>
          <a:endParaRPr lang="hr-HR" sz="17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B0A8D67-3F20-4561-8520-6855E1C3163A}" type="parTrans" cxnId="{DF07E2E6-68DE-4DEB-BDED-27B74C90FAE4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CFBC0F5-DAD5-45E0-BAEC-3A4229548B06}" type="sibTrans" cxnId="{DF07E2E6-68DE-4DEB-BDED-27B74C90FAE4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7836A9E-CB27-4288-A74B-0CD26AFBCF48}">
      <dgm:prSet phldrT="[Text]" custT="1"/>
      <dgm:spPr/>
      <dgm:t>
        <a:bodyPr/>
        <a:lstStyle/>
        <a:p>
          <a:r>
            <a:rPr lang="hr-HR" sz="17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Izrada izvještaja po parametrima unutar sustava (lokacija, spol, dob, država)</a:t>
          </a:r>
          <a:endParaRPr lang="hr-HR" sz="17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5EEF10B-187C-4D2C-AEA6-A2622778965C}" type="parTrans" cxnId="{89ED2EF4-7A39-4894-B102-AD5573D017A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78DD8F4-48A2-4BF6-A698-AD0601DABCB6}" type="sibTrans" cxnId="{89ED2EF4-7A39-4894-B102-AD5573D017A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296E97D-5CE6-4A0F-BD54-A8FF686534FB}">
      <dgm:prSet phldrT="[Text]" custT="1"/>
      <dgm:spPr/>
      <dgm:t>
        <a:bodyPr/>
        <a:lstStyle/>
        <a:p>
          <a:r>
            <a:rPr lang="hr-HR" sz="17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Postizanje konkurentnosti ponude</a:t>
          </a:r>
          <a:endParaRPr lang="hr-HR" sz="17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45A87AF-0272-4140-9AB8-996DCBAA6C21}" type="parTrans" cxnId="{7C0939B2-5322-47B9-A3D5-16B3B60D9BB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1D2DC3C-EFD6-4B0A-A868-003FB0CBE56F}" type="sibTrans" cxnId="{7C0939B2-5322-47B9-A3D5-16B3B60D9BB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0E3D751-9D2A-4E95-BAE6-81FCC933B3B3}" type="pres">
      <dgm:prSet presAssocID="{9AA217B3-20FB-467D-BE25-98FDA831B88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8A8217E0-FF50-4FBC-AC15-F84F4291495E}" type="pres">
      <dgm:prSet presAssocID="{E29B0852-71AA-43D9-A42F-4B01B871038D}" presName="composite" presStyleCnt="0"/>
      <dgm:spPr/>
      <dgm:t>
        <a:bodyPr/>
        <a:lstStyle/>
        <a:p>
          <a:endParaRPr lang="en-US"/>
        </a:p>
      </dgm:t>
    </dgm:pt>
    <dgm:pt modelId="{FEEBF1DE-38E6-498F-B850-CA7B1C893E54}" type="pres">
      <dgm:prSet presAssocID="{E29B0852-71AA-43D9-A42F-4B01B871038D}" presName="bentUpArrow1" presStyleLbl="alignImgPlace1" presStyleIdx="0" presStyleCnt="2" custLinFactNeighborX="38043" custLinFactNeighborY="-17486"/>
      <dgm:spPr/>
      <dgm:t>
        <a:bodyPr/>
        <a:lstStyle/>
        <a:p>
          <a:endParaRPr lang="hr-HR"/>
        </a:p>
      </dgm:t>
    </dgm:pt>
    <dgm:pt modelId="{EF724FBB-C469-4518-B0E7-996B2658A94D}" type="pres">
      <dgm:prSet presAssocID="{E29B0852-71AA-43D9-A42F-4B01B871038D}" presName="ParentText" presStyleLbl="node1" presStyleIdx="0" presStyleCnt="3" custScaleX="104045" custLinFactNeighborX="531" custLinFactNeighborY="-166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2201BAE-EA31-4D33-B5D4-EB70C8D39788}" type="pres">
      <dgm:prSet presAssocID="{E29B0852-71AA-43D9-A42F-4B01B871038D}" presName="ChildText" presStyleLbl="revTx" presStyleIdx="0" presStyleCnt="3" custScaleX="368997" custScaleY="83760" custLinFactX="48236" custLinFactNeighborX="100000" custLinFactNeighborY="-185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E18D56E-BDF2-4F9F-9A79-FA7CC73A3C00}" type="pres">
      <dgm:prSet presAssocID="{8A329018-B2C0-4C83-9C2B-9F607D9B96FD}" presName="sibTrans" presStyleCnt="0"/>
      <dgm:spPr/>
      <dgm:t>
        <a:bodyPr/>
        <a:lstStyle/>
        <a:p>
          <a:endParaRPr lang="en-US"/>
        </a:p>
      </dgm:t>
    </dgm:pt>
    <dgm:pt modelId="{47D1D8E3-683E-4D1B-BD77-3DDC9BA20916}" type="pres">
      <dgm:prSet presAssocID="{CE77B2A9-EE58-4DC0-AC06-5B3B85BEABFA}" presName="composite" presStyleCnt="0"/>
      <dgm:spPr/>
      <dgm:t>
        <a:bodyPr/>
        <a:lstStyle/>
        <a:p>
          <a:endParaRPr lang="en-US"/>
        </a:p>
      </dgm:t>
    </dgm:pt>
    <dgm:pt modelId="{6A57CA31-6FEC-45C7-91DE-FCE1A4D9CCD1}" type="pres">
      <dgm:prSet presAssocID="{CE77B2A9-EE58-4DC0-AC06-5B3B85BEABFA}" presName="bentUpArrow1" presStyleLbl="alignImgPlace1" presStyleIdx="1" presStyleCnt="2" custLinFactNeighborX="8166" custLinFactNeighborY="-22633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hr-HR"/>
        </a:p>
      </dgm:t>
    </dgm:pt>
    <dgm:pt modelId="{ADD10D65-922F-46A7-8330-A3CE11DD2E53}" type="pres">
      <dgm:prSet presAssocID="{CE77B2A9-EE58-4DC0-AC06-5B3B85BEABFA}" presName="ParentText" presStyleLbl="node1" presStyleIdx="1" presStyleCnt="3" custScaleX="104045" custLinFactNeighborX="-24291" custLinFactNeighborY="-1925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19197AB-8309-4007-81A6-6EB34BE6B78F}" type="pres">
      <dgm:prSet presAssocID="{CE77B2A9-EE58-4DC0-AC06-5B3B85BEABFA}" presName="ChildText" presStyleLbl="revTx" presStyleIdx="1" presStyleCnt="3" custScaleX="330669" custScaleY="120880" custLinFactNeighborX="92355" custLinFactNeighborY="-276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7283DF2-86F7-4BDA-A8CE-AD3334C1AFD9}" type="pres">
      <dgm:prSet presAssocID="{AABAC6DC-A00A-4192-93E5-AC81DDFDE74B}" presName="sibTrans" presStyleCnt="0"/>
      <dgm:spPr/>
      <dgm:t>
        <a:bodyPr/>
        <a:lstStyle/>
        <a:p>
          <a:endParaRPr lang="en-US"/>
        </a:p>
      </dgm:t>
    </dgm:pt>
    <dgm:pt modelId="{F68C837A-5DA2-45D1-A75C-5B3BE2D7532D}" type="pres">
      <dgm:prSet presAssocID="{35E1DD98-6276-47C4-ADE3-F21BF4780726}" presName="composite" presStyleCnt="0"/>
      <dgm:spPr/>
      <dgm:t>
        <a:bodyPr/>
        <a:lstStyle/>
        <a:p>
          <a:endParaRPr lang="en-US"/>
        </a:p>
      </dgm:t>
    </dgm:pt>
    <dgm:pt modelId="{2B8606F0-079B-4D69-B6ED-F5BFF4D73A1A}" type="pres">
      <dgm:prSet presAssocID="{35E1DD98-6276-47C4-ADE3-F21BF4780726}" presName="ParentText" presStyleLbl="node1" presStyleIdx="2" presStyleCnt="3" custScaleX="104045" custLinFactNeighborX="-44497" custLinFactNeighborY="-195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4CC98D6-C567-4210-B6C7-06C90C62C1B3}" type="pres">
      <dgm:prSet presAssocID="{35E1DD98-6276-47C4-ADE3-F21BF4780726}" presName="FinalChildText" presStyleLbl="revTx" presStyleIdx="2" presStyleCnt="3" custScaleX="202799" custLinFactNeighborX="5691" custLinFactNeighborY="-360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F07E2E6-68DE-4DEB-BDED-27B74C90FAE4}" srcId="{E29B0852-71AA-43D9-A42F-4B01B871038D}" destId="{85BE5294-C25C-499E-9030-F0AAD6EAC7D2}" srcOrd="1" destOrd="0" parTransId="{AB0A8D67-3F20-4561-8520-6855E1C3163A}" sibTransId="{3CFBC0F5-DAD5-45E0-BAEC-3A4229548B06}"/>
    <dgm:cxn modelId="{B92A441E-C3FC-4853-8767-76E0F3D5C1E9}" type="presOf" srcId="{6ECB8075-A5F8-4D72-91AC-0654809E9069}" destId="{54CC98D6-C567-4210-B6C7-06C90C62C1B3}" srcOrd="0" destOrd="0" presId="urn:microsoft.com/office/officeart/2005/8/layout/StepDownProcess"/>
    <dgm:cxn modelId="{B5C4B526-92E1-4235-91EF-246C1CED3477}" type="presOf" srcId="{9AA217B3-20FB-467D-BE25-98FDA831B880}" destId="{10E3D751-9D2A-4E95-BAE6-81FCC933B3B3}" srcOrd="0" destOrd="0" presId="urn:microsoft.com/office/officeart/2005/8/layout/StepDownProcess"/>
    <dgm:cxn modelId="{D81983AC-3AE4-408D-B595-F001FE4B534B}" srcId="{9AA217B3-20FB-467D-BE25-98FDA831B880}" destId="{35E1DD98-6276-47C4-ADE3-F21BF4780726}" srcOrd="2" destOrd="0" parTransId="{97FD4DF8-533C-4591-A65E-F591B7E40804}" sibTransId="{EF0805AB-DD2A-4832-A379-F9D3A735DBD4}"/>
    <dgm:cxn modelId="{89ED2EF4-7A39-4894-B102-AD5573D017A2}" srcId="{CE77B2A9-EE58-4DC0-AC06-5B3B85BEABFA}" destId="{67836A9E-CB27-4288-A74B-0CD26AFBCF48}" srcOrd="0" destOrd="0" parTransId="{C5EEF10B-187C-4D2C-AEA6-A2622778965C}" sibTransId="{F78DD8F4-48A2-4BF6-A698-AD0601DABCB6}"/>
    <dgm:cxn modelId="{F19D8167-A5B9-4E04-BBDF-18035B67D054}" type="presOf" srcId="{35E1DD98-6276-47C4-ADE3-F21BF4780726}" destId="{2B8606F0-079B-4D69-B6ED-F5BFF4D73A1A}" srcOrd="0" destOrd="0" presId="urn:microsoft.com/office/officeart/2005/8/layout/StepDownProcess"/>
    <dgm:cxn modelId="{FBB742FF-8654-41A3-92D2-C707A242ED95}" type="presOf" srcId="{67836A9E-CB27-4288-A74B-0CD26AFBCF48}" destId="{619197AB-8309-4007-81A6-6EB34BE6B78F}" srcOrd="0" destOrd="0" presId="urn:microsoft.com/office/officeart/2005/8/layout/StepDownProcess"/>
    <dgm:cxn modelId="{85F2BDE0-F809-4B48-A2A5-AF74CE57A529}" srcId="{35E1DD98-6276-47C4-ADE3-F21BF4780726}" destId="{6ECB8075-A5F8-4D72-91AC-0654809E9069}" srcOrd="0" destOrd="0" parTransId="{C1D37551-3CD6-4D44-806D-7E8FF573D5DE}" sibTransId="{A9DAD1EA-F1CE-41E5-B705-E79E044B1CAF}"/>
    <dgm:cxn modelId="{7C0939B2-5322-47B9-A3D5-16B3B60D9BB2}" srcId="{35E1DD98-6276-47C4-ADE3-F21BF4780726}" destId="{9296E97D-5CE6-4A0F-BD54-A8FF686534FB}" srcOrd="1" destOrd="0" parTransId="{945A87AF-0272-4140-9AB8-996DCBAA6C21}" sibTransId="{B1D2DC3C-EFD6-4B0A-A868-003FB0CBE56F}"/>
    <dgm:cxn modelId="{219BE41A-6856-4CDD-9D12-0A98BCCE634D}" type="presOf" srcId="{9296E97D-5CE6-4A0F-BD54-A8FF686534FB}" destId="{54CC98D6-C567-4210-B6C7-06C90C62C1B3}" srcOrd="0" destOrd="1" presId="urn:microsoft.com/office/officeart/2005/8/layout/StepDownProcess"/>
    <dgm:cxn modelId="{A8A669DB-8A25-4011-AC66-5B7C4B3F7F45}" type="presOf" srcId="{E29B0852-71AA-43D9-A42F-4B01B871038D}" destId="{EF724FBB-C469-4518-B0E7-996B2658A94D}" srcOrd="0" destOrd="0" presId="urn:microsoft.com/office/officeart/2005/8/layout/StepDownProcess"/>
    <dgm:cxn modelId="{7FA0B977-B5BB-434B-8D14-CE0E0DD5AEA5}" srcId="{9AA217B3-20FB-467D-BE25-98FDA831B880}" destId="{E29B0852-71AA-43D9-A42F-4B01B871038D}" srcOrd="0" destOrd="0" parTransId="{25A357F4-6CC3-4639-B5DE-C7D7BD88ABD0}" sibTransId="{8A329018-B2C0-4C83-9C2B-9F607D9B96FD}"/>
    <dgm:cxn modelId="{7367B370-8247-4B46-BA95-E6DC6EFE923C}" type="presOf" srcId="{CE77B2A9-EE58-4DC0-AC06-5B3B85BEABFA}" destId="{ADD10D65-922F-46A7-8330-A3CE11DD2E53}" srcOrd="0" destOrd="0" presId="urn:microsoft.com/office/officeart/2005/8/layout/StepDownProcess"/>
    <dgm:cxn modelId="{27B6E2B9-95C4-4199-8F02-1D357927AAF0}" type="presOf" srcId="{85BE5294-C25C-499E-9030-F0AAD6EAC7D2}" destId="{F2201BAE-EA31-4D33-B5D4-EB70C8D39788}" srcOrd="0" destOrd="1" presId="urn:microsoft.com/office/officeart/2005/8/layout/StepDownProcess"/>
    <dgm:cxn modelId="{03A25D13-96BD-4878-9B4E-A1DE76707DB0}" srcId="{9AA217B3-20FB-467D-BE25-98FDA831B880}" destId="{CE77B2A9-EE58-4DC0-AC06-5B3B85BEABFA}" srcOrd="1" destOrd="0" parTransId="{35E9462F-1A20-495B-AA81-947563F54EF5}" sibTransId="{AABAC6DC-A00A-4192-93E5-AC81DDFDE74B}"/>
    <dgm:cxn modelId="{04B92D3B-921C-4CF2-8D73-145508475777}" type="presOf" srcId="{04FE7DA2-0448-4713-80BE-D4C30DBCCD34}" destId="{F2201BAE-EA31-4D33-B5D4-EB70C8D39788}" srcOrd="0" destOrd="0" presId="urn:microsoft.com/office/officeart/2005/8/layout/StepDownProcess"/>
    <dgm:cxn modelId="{AE489541-06A5-45F8-8469-9EFACB4524FF}" srcId="{E29B0852-71AA-43D9-A42F-4B01B871038D}" destId="{04FE7DA2-0448-4713-80BE-D4C30DBCCD34}" srcOrd="0" destOrd="0" parTransId="{04E76E1D-AF56-48FF-9D8C-FBD1A8AAB320}" sibTransId="{BA6DE4E4-19AA-4D80-8A71-A122A9C4EF03}"/>
    <dgm:cxn modelId="{F47436F6-0B1E-4B47-9256-8161ADC51834}" type="presParOf" srcId="{10E3D751-9D2A-4E95-BAE6-81FCC933B3B3}" destId="{8A8217E0-FF50-4FBC-AC15-F84F4291495E}" srcOrd="0" destOrd="0" presId="urn:microsoft.com/office/officeart/2005/8/layout/StepDownProcess"/>
    <dgm:cxn modelId="{EF0A00CE-64C9-4C52-886B-965F93AC4C39}" type="presParOf" srcId="{8A8217E0-FF50-4FBC-AC15-F84F4291495E}" destId="{FEEBF1DE-38E6-498F-B850-CA7B1C893E54}" srcOrd="0" destOrd="0" presId="urn:microsoft.com/office/officeart/2005/8/layout/StepDownProcess"/>
    <dgm:cxn modelId="{3A8051B6-D7C4-40C1-9BA9-72162B6F849B}" type="presParOf" srcId="{8A8217E0-FF50-4FBC-AC15-F84F4291495E}" destId="{EF724FBB-C469-4518-B0E7-996B2658A94D}" srcOrd="1" destOrd="0" presId="urn:microsoft.com/office/officeart/2005/8/layout/StepDownProcess"/>
    <dgm:cxn modelId="{991E570E-0CB8-4E73-8816-2B70DECB0D43}" type="presParOf" srcId="{8A8217E0-FF50-4FBC-AC15-F84F4291495E}" destId="{F2201BAE-EA31-4D33-B5D4-EB70C8D39788}" srcOrd="2" destOrd="0" presId="urn:microsoft.com/office/officeart/2005/8/layout/StepDownProcess"/>
    <dgm:cxn modelId="{C6B24D0E-311D-47CE-BC96-DF8C2358A1EE}" type="presParOf" srcId="{10E3D751-9D2A-4E95-BAE6-81FCC933B3B3}" destId="{7E18D56E-BDF2-4F9F-9A79-FA7CC73A3C00}" srcOrd="1" destOrd="0" presId="urn:microsoft.com/office/officeart/2005/8/layout/StepDownProcess"/>
    <dgm:cxn modelId="{685C6798-C926-4B68-AA51-169087DFA72B}" type="presParOf" srcId="{10E3D751-9D2A-4E95-BAE6-81FCC933B3B3}" destId="{47D1D8E3-683E-4D1B-BD77-3DDC9BA20916}" srcOrd="2" destOrd="0" presId="urn:microsoft.com/office/officeart/2005/8/layout/StepDownProcess"/>
    <dgm:cxn modelId="{746C99AF-3DD2-4C98-9FBE-8723967F1ADA}" type="presParOf" srcId="{47D1D8E3-683E-4D1B-BD77-3DDC9BA20916}" destId="{6A57CA31-6FEC-45C7-91DE-FCE1A4D9CCD1}" srcOrd="0" destOrd="0" presId="urn:microsoft.com/office/officeart/2005/8/layout/StepDownProcess"/>
    <dgm:cxn modelId="{D4BAB72E-0FBA-4BFB-B615-B19C480C7CF6}" type="presParOf" srcId="{47D1D8E3-683E-4D1B-BD77-3DDC9BA20916}" destId="{ADD10D65-922F-46A7-8330-A3CE11DD2E53}" srcOrd="1" destOrd="0" presId="urn:microsoft.com/office/officeart/2005/8/layout/StepDownProcess"/>
    <dgm:cxn modelId="{6F65BEEA-A2C7-4267-81D2-5F13048D918D}" type="presParOf" srcId="{47D1D8E3-683E-4D1B-BD77-3DDC9BA20916}" destId="{619197AB-8309-4007-81A6-6EB34BE6B78F}" srcOrd="2" destOrd="0" presId="urn:microsoft.com/office/officeart/2005/8/layout/StepDownProcess"/>
    <dgm:cxn modelId="{8116D3D1-7AE0-42E3-A663-ACD60419635C}" type="presParOf" srcId="{10E3D751-9D2A-4E95-BAE6-81FCC933B3B3}" destId="{17283DF2-86F7-4BDA-A8CE-AD3334C1AFD9}" srcOrd="3" destOrd="0" presId="urn:microsoft.com/office/officeart/2005/8/layout/StepDownProcess"/>
    <dgm:cxn modelId="{B0B554F2-79A9-4693-B7BE-A1FEFCA8D67C}" type="presParOf" srcId="{10E3D751-9D2A-4E95-BAE6-81FCC933B3B3}" destId="{F68C837A-5DA2-45D1-A75C-5B3BE2D7532D}" srcOrd="4" destOrd="0" presId="urn:microsoft.com/office/officeart/2005/8/layout/StepDownProcess"/>
    <dgm:cxn modelId="{203A9ED0-1173-47DA-99A4-A42F5A2FD097}" type="presParOf" srcId="{F68C837A-5DA2-45D1-A75C-5B3BE2D7532D}" destId="{2B8606F0-079B-4D69-B6ED-F5BFF4D73A1A}" srcOrd="0" destOrd="0" presId="urn:microsoft.com/office/officeart/2005/8/layout/StepDownProcess"/>
    <dgm:cxn modelId="{C0AF474C-F1AE-4ED0-B8D0-C3D24B8E9AC4}" type="presParOf" srcId="{F68C837A-5DA2-45D1-A75C-5B3BE2D7532D}" destId="{54CC98D6-C567-4210-B6C7-06C90C62C1B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82FA585-12FF-45D5-8947-5BC976D5D28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2DB3E999-59BA-47BD-85E6-BF4F702D3AC2}">
      <dgm:prSet phldrT="[Text]" custT="1"/>
      <dgm:spPr/>
      <dgm:t>
        <a:bodyPr/>
        <a:lstStyle/>
        <a:p>
          <a:r>
            <a:rPr lang="hr-HR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20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F7E08C1-C55A-4CB5-9F3B-37354A527E8B}" type="parTrans" cxnId="{4C4AB4A0-89CE-4DFA-9F4B-FD48E26CDEF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A35DD86-58B1-4EB6-BD04-E9E46EAADCFC}" type="sibTrans" cxnId="{4C4AB4A0-89CE-4DFA-9F4B-FD48E26CDEF0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E4AE7D9-EB5B-4E9D-97CD-005FC28A2D1A}">
      <dgm:prSet phldrT="[Text]" custT="1"/>
      <dgm:spPr/>
      <dgm:t>
        <a:bodyPr/>
        <a:lstStyle/>
        <a:p>
          <a:r>
            <a:rPr lang="hr-HR" sz="1200" b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Carinska </a:t>
          </a:r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uprava</a:t>
          </a:r>
        </a:p>
      </dgm:t>
    </dgm:pt>
    <dgm:pt modelId="{1D015236-53C0-4B14-BFA1-7E7B68E60120}" type="parTrans" cxnId="{84D2CB68-6CF5-4507-AA56-E4985450275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76B716F-EAC6-4CE6-8EE4-1A80D3A5BB88}" type="sibTrans" cxnId="{84D2CB68-6CF5-4507-AA56-E49854502755}">
      <dgm:prSet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3CD23D9-8474-4DBD-8666-0DE995E4FF63}">
      <dgm:prSet phldrT="[Text]"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turizma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E3018EB-4378-4767-8376-3647BBF0E8BB}" type="parTrans" cxnId="{4D7424B3-888C-4D4C-95C0-B005F114B19C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045D493-8F1F-4F03-924B-D943027B6006}" type="sibTrans" cxnId="{4D7424B3-888C-4D4C-95C0-B005F114B19C}">
      <dgm:prSet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570D727-2A00-49E3-A7FA-3B8EF2B2573F}">
      <dgm:prSet phldrT="[Text]"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3766854-EECE-49BC-8628-9122D73AEEB0}" type="parTrans" cxnId="{3F61262D-571C-4BDD-9AF7-C650D1F7BD8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914783C-F9F5-4140-AB5F-97654F5297AA}" type="sibTrans" cxnId="{3F61262D-571C-4BDD-9AF7-C650D1F7BD8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3D21051-7C9E-483E-9604-D7BCB7B02C40}">
      <dgm:prSet phldrT="[Text]" phldr="1"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602F830-55E0-4FA2-B288-EFD16CC26309}" type="parTrans" cxnId="{4ACF0DAC-FE88-4380-A9CC-133B4AD824F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3CF0464-7FFA-437B-90A6-AAAB3B38C85A}" type="sibTrans" cxnId="{4ACF0DAC-FE88-4380-A9CC-133B4AD824F9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611DF45-6584-421A-9BFB-0B882AF4FAD8}">
      <dgm:prSet phldrT="[Text]" phldr="1"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D9262DA-B4B1-4B83-8B77-170E231B752B}" type="parTrans" cxnId="{740C18A8-48B6-43AC-8933-321859C4456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CFD8062-E88E-4A85-AD68-3F28F2B5EEB4}" type="sibTrans" cxnId="{740C18A8-48B6-43AC-8933-321859C44563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766BE52-F617-4D8C-9759-6259794936D3}">
      <dgm:prSet phldrT="[Text]"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59D2B8C-1F3B-4092-9021-ECD2A40AE116}" type="parTrans" cxnId="{09139BE3-4DAA-48D7-8151-EAB81E9BD06D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E1778B4-6516-47C1-9B77-E39A37424749}" type="sibTrans" cxnId="{09139BE3-4DAA-48D7-8151-EAB81E9BD06D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BF705F9-5D0F-4E09-B354-0D4EAE62C3D6}">
      <dgm:prSet phldrT="[Text]" phldr="1"/>
      <dgm:spPr/>
      <dgm:t>
        <a:bodyPr/>
        <a:lstStyle/>
        <a:p>
          <a:endParaRPr lang="hr-HR" sz="16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CAAEFDD-3DD6-46CF-A452-186A6B92E2FD}" type="parTrans" cxnId="{9E1B8524-C560-4B1F-A9BE-B0CD07E412E1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76BC606-3989-4885-AE0D-3C9C055328D6}" type="sibTrans" cxnId="{9E1B8524-C560-4B1F-A9BE-B0CD07E412E1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BFE7EAC-7FF9-4BF8-8382-AF96CC77FE15}">
      <dgm:prSet phldrT="[Text]" phldr="1"/>
      <dgm:spPr/>
      <dgm:t>
        <a:bodyPr/>
        <a:lstStyle/>
        <a:p>
          <a:endParaRPr lang="hr-HR" sz="16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D97287C-F88A-4DAF-A1C6-0BC08BE43797}" type="parTrans" cxnId="{A6435639-070E-4B9B-B983-34E3DB17505E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FF3E5F5-8030-43A5-8CF6-4BE9D1591BE5}" type="sibTrans" cxnId="{A6435639-070E-4B9B-B983-34E3DB17505E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B95F71D-01B8-44AA-9843-791AD5139A7E}">
      <dgm:prSet phldrT="[Text]"/>
      <dgm:spPr/>
      <dgm:t>
        <a:bodyPr/>
        <a:lstStyle/>
        <a:p>
          <a:endParaRPr lang="hr-HR" sz="16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BAF97BB-FEF1-4C40-A5E4-44D350536496}" type="parTrans" cxnId="{668443D4-2CE6-4AA3-9E52-3C81F8EA3B3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983B4C2-5A06-472D-9CFE-903EC39FDA11}" type="sibTrans" cxnId="{668443D4-2CE6-4AA3-9E52-3C81F8EA3B3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2A55635-3898-4ED4-B80E-C1C6E9647341}">
      <dgm:prSet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Turistička inspekcija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CDD61B3-8DEA-4446-909B-042A2AE401A4}" type="parTrans" cxnId="{B32BA3E0-56CE-48B7-B0FB-7A528600708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CFD5F53-3825-4BF6-94B9-0DCAD09F55BE}" type="sibTrans" cxnId="{B32BA3E0-56CE-48B7-B0FB-7A5286007082}">
      <dgm:prSet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F1B789B-6173-412F-A2E1-B73FB1B07F5B}">
      <dgm:prSet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uprave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0C2818E-5EA2-400B-AA17-8E81AEFAC247}" type="parTrans" cxnId="{35A0348A-D31A-47AF-9098-0B0E638D18D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C786191-F94B-445C-A0F3-7A121F933CF3}" type="sibTrans" cxnId="{35A0348A-D31A-47AF-9098-0B0E638D18D2}">
      <dgm:prSet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BDC0C11-9CF7-4DC6-9D9B-22674053C467}">
      <dgm:prSet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unutarnjih poslova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E470773-9243-4808-8ACE-7B43ADF19E8F}" type="parTrans" cxnId="{1E6F1AA9-F107-4094-8F5F-770FBBA0E961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646033A-73BE-4ED7-97F9-5BA2B8FDBF7A}" type="sibTrans" cxnId="{1E6F1AA9-F107-4094-8F5F-770FBBA0E961}">
      <dgm:prSet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09FC832-F786-4491-A8BF-E239F7387364}">
      <dgm:prSet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Državni zavod za statistiku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1A2810D-47D3-43EF-8AF9-E310B254137F}" type="parTrans" cxnId="{EFD83D83-841B-4A47-8775-35D19DF878FB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FBF2028-C692-4040-8079-8ECC9137435F}" type="sibTrans" cxnId="{EFD83D83-841B-4A47-8775-35D19DF878FB}">
      <dgm:prSet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2C4FD7F-D540-4225-9628-C1D092A6DB0B}">
      <dgm:prSet custT="1"/>
      <dgm:spPr/>
      <dgm:t>
        <a:bodyPr/>
        <a:lstStyle/>
        <a:p>
          <a:r>
            <a:rPr lang="hr-HR" sz="12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Hrvatska turistička zajednica</a:t>
          </a:r>
          <a:endParaRPr lang="hr-HR" sz="1200" b="1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003A189-EAE5-4380-98DC-0C21E90D3283}" type="parTrans" cxnId="{96F20C49-3D41-45EB-A25E-B82E0ECF8C1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6D0625F-F189-4D99-A512-C33A1DB4821D}" type="sibTrans" cxnId="{96F20C49-3D41-45EB-A25E-B82E0ECF8C15}">
      <dgm:prSet/>
      <dgm:spPr/>
      <dgm:t>
        <a:bodyPr/>
        <a:lstStyle/>
        <a:p>
          <a:endParaRPr lang="hr-HR" sz="16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9AB2D8D-4C43-4D57-BA7A-7C6442D1FC67}" type="pres">
      <dgm:prSet presAssocID="{D82FA585-12FF-45D5-8947-5BC976D5D28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5C9BB57-E5DF-4CE0-A444-C9404A9E8961}" type="pres">
      <dgm:prSet presAssocID="{2DB3E999-59BA-47BD-85E6-BF4F702D3AC2}" presName="centerShape" presStyleLbl="node0" presStyleIdx="0" presStyleCnt="1"/>
      <dgm:spPr/>
      <dgm:t>
        <a:bodyPr/>
        <a:lstStyle/>
        <a:p>
          <a:endParaRPr lang="hr-HR"/>
        </a:p>
      </dgm:t>
    </dgm:pt>
    <dgm:pt modelId="{0A2EC706-D803-4A72-BBF0-ACCB02574670}" type="pres">
      <dgm:prSet presAssocID="{BE4AE7D9-EB5B-4E9D-97CD-005FC28A2D1A}" presName="node" presStyleLbl="node1" presStyleIdx="0" presStyleCnt="7" custScaleX="141224" custScaleY="141224" custRadScaleRad="100000" custRadScaleInc="31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E3B5992-3174-4E37-8A56-159165534443}" type="pres">
      <dgm:prSet presAssocID="{BE4AE7D9-EB5B-4E9D-97CD-005FC28A2D1A}" presName="dummy" presStyleCnt="0"/>
      <dgm:spPr/>
      <dgm:t>
        <a:bodyPr/>
        <a:lstStyle/>
        <a:p>
          <a:endParaRPr lang="en-US"/>
        </a:p>
      </dgm:t>
    </dgm:pt>
    <dgm:pt modelId="{C6E0BC59-8F94-4ECB-90A7-CDDC888AFFAB}" type="pres">
      <dgm:prSet presAssocID="{A76B716F-EAC6-4CE6-8EE4-1A80D3A5BB88}" presName="sibTrans" presStyleLbl="sibTrans2D1" presStyleIdx="0" presStyleCnt="7"/>
      <dgm:spPr/>
      <dgm:t>
        <a:bodyPr/>
        <a:lstStyle/>
        <a:p>
          <a:endParaRPr lang="hr-HR"/>
        </a:p>
      </dgm:t>
    </dgm:pt>
    <dgm:pt modelId="{B05067C6-3FF1-40C5-BC76-68920414CDB1}" type="pres">
      <dgm:prSet presAssocID="{A2A55635-3898-4ED4-B80E-C1C6E9647341}" presName="node" presStyleLbl="node1" presStyleIdx="1" presStyleCnt="7" custScaleX="141224" custScaleY="14122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8C1400A-8C05-43D3-A057-6B5EF1E82D1D}" type="pres">
      <dgm:prSet presAssocID="{A2A55635-3898-4ED4-B80E-C1C6E9647341}" presName="dummy" presStyleCnt="0"/>
      <dgm:spPr/>
      <dgm:t>
        <a:bodyPr/>
        <a:lstStyle/>
        <a:p>
          <a:endParaRPr lang="en-US"/>
        </a:p>
      </dgm:t>
    </dgm:pt>
    <dgm:pt modelId="{80D7EF50-FB82-42AC-929D-59C810AB48CE}" type="pres">
      <dgm:prSet presAssocID="{CCFD5F53-3825-4BF6-94B9-0DCAD09F55BE}" presName="sibTrans" presStyleLbl="sibTrans2D1" presStyleIdx="1" presStyleCnt="7"/>
      <dgm:spPr/>
      <dgm:t>
        <a:bodyPr/>
        <a:lstStyle/>
        <a:p>
          <a:endParaRPr lang="hr-HR"/>
        </a:p>
      </dgm:t>
    </dgm:pt>
    <dgm:pt modelId="{C6CC12D4-5E21-4F28-A6A1-5D7D4B2E8772}" type="pres">
      <dgm:prSet presAssocID="{C3CD23D9-8474-4DBD-8666-0DE995E4FF63}" presName="node" presStyleLbl="node1" presStyleIdx="2" presStyleCnt="7" custScaleX="141224" custScaleY="14122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1397297-55F2-4431-96AC-CCAF9E17DD02}" type="pres">
      <dgm:prSet presAssocID="{C3CD23D9-8474-4DBD-8666-0DE995E4FF63}" presName="dummy" presStyleCnt="0"/>
      <dgm:spPr/>
      <dgm:t>
        <a:bodyPr/>
        <a:lstStyle/>
        <a:p>
          <a:endParaRPr lang="en-US"/>
        </a:p>
      </dgm:t>
    </dgm:pt>
    <dgm:pt modelId="{51377C62-339E-4BDD-8FFC-9C1A6B536ABA}" type="pres">
      <dgm:prSet presAssocID="{9045D493-8F1F-4F03-924B-D943027B6006}" presName="sibTrans" presStyleLbl="sibTrans2D1" presStyleIdx="2" presStyleCnt="7"/>
      <dgm:spPr/>
      <dgm:t>
        <a:bodyPr/>
        <a:lstStyle/>
        <a:p>
          <a:endParaRPr lang="hr-HR"/>
        </a:p>
      </dgm:t>
    </dgm:pt>
    <dgm:pt modelId="{79161A4E-19F8-4B64-9A08-5C58AE9ADB07}" type="pres">
      <dgm:prSet presAssocID="{BF1B789B-6173-412F-A2E1-B73FB1B07F5B}" presName="node" presStyleLbl="node1" presStyleIdx="3" presStyleCnt="7" custScaleX="141224" custScaleY="14122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18D3E13-6649-493C-B18D-B3797C0C6E93}" type="pres">
      <dgm:prSet presAssocID="{BF1B789B-6173-412F-A2E1-B73FB1B07F5B}" presName="dummy" presStyleCnt="0"/>
      <dgm:spPr/>
      <dgm:t>
        <a:bodyPr/>
        <a:lstStyle/>
        <a:p>
          <a:endParaRPr lang="en-US"/>
        </a:p>
      </dgm:t>
    </dgm:pt>
    <dgm:pt modelId="{9C623FED-24CD-441D-A0E0-9BA2C52F2AD9}" type="pres">
      <dgm:prSet presAssocID="{3C786191-F94B-445C-A0F3-7A121F933CF3}" presName="sibTrans" presStyleLbl="sibTrans2D1" presStyleIdx="3" presStyleCnt="7"/>
      <dgm:spPr/>
      <dgm:t>
        <a:bodyPr/>
        <a:lstStyle/>
        <a:p>
          <a:endParaRPr lang="hr-HR"/>
        </a:p>
      </dgm:t>
    </dgm:pt>
    <dgm:pt modelId="{37F07B47-AC06-454C-90BB-AE3E1BCB504E}" type="pres">
      <dgm:prSet presAssocID="{ABDC0C11-9CF7-4DC6-9D9B-22674053C467}" presName="node" presStyleLbl="node1" presStyleIdx="4" presStyleCnt="7" custScaleX="141224" custScaleY="14122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DBD7891-6043-4A27-AED0-41994BAF1416}" type="pres">
      <dgm:prSet presAssocID="{ABDC0C11-9CF7-4DC6-9D9B-22674053C467}" presName="dummy" presStyleCnt="0"/>
      <dgm:spPr/>
      <dgm:t>
        <a:bodyPr/>
        <a:lstStyle/>
        <a:p>
          <a:endParaRPr lang="en-US"/>
        </a:p>
      </dgm:t>
    </dgm:pt>
    <dgm:pt modelId="{0C802F49-8825-4A5A-9D2D-F25A1E667AE6}" type="pres">
      <dgm:prSet presAssocID="{9646033A-73BE-4ED7-97F9-5BA2B8FDBF7A}" presName="sibTrans" presStyleLbl="sibTrans2D1" presStyleIdx="4" presStyleCnt="7"/>
      <dgm:spPr/>
      <dgm:t>
        <a:bodyPr/>
        <a:lstStyle/>
        <a:p>
          <a:endParaRPr lang="hr-HR"/>
        </a:p>
      </dgm:t>
    </dgm:pt>
    <dgm:pt modelId="{991094A5-A6A8-494A-A14E-37923965D798}" type="pres">
      <dgm:prSet presAssocID="{92C4FD7F-D540-4225-9628-C1D092A6DB0B}" presName="node" presStyleLbl="node1" presStyleIdx="5" presStyleCnt="7" custScaleX="141224" custScaleY="14122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CAC87B9-13AC-404B-8863-8D8FFC193F91}" type="pres">
      <dgm:prSet presAssocID="{92C4FD7F-D540-4225-9628-C1D092A6DB0B}" presName="dummy" presStyleCnt="0"/>
      <dgm:spPr/>
      <dgm:t>
        <a:bodyPr/>
        <a:lstStyle/>
        <a:p>
          <a:endParaRPr lang="en-US"/>
        </a:p>
      </dgm:t>
    </dgm:pt>
    <dgm:pt modelId="{EC8478E5-8B4A-43B4-92DD-DD0A8A1F6B3B}" type="pres">
      <dgm:prSet presAssocID="{96D0625F-F189-4D99-A512-C33A1DB4821D}" presName="sibTrans" presStyleLbl="sibTrans2D1" presStyleIdx="5" presStyleCnt="7"/>
      <dgm:spPr/>
      <dgm:t>
        <a:bodyPr/>
        <a:lstStyle/>
        <a:p>
          <a:endParaRPr lang="hr-HR"/>
        </a:p>
      </dgm:t>
    </dgm:pt>
    <dgm:pt modelId="{F86E02D9-9657-410A-B316-EDDEBF67B55E}" type="pres">
      <dgm:prSet presAssocID="{509FC832-F786-4491-A8BF-E239F7387364}" presName="node" presStyleLbl="node1" presStyleIdx="6" presStyleCnt="7" custScaleX="141224" custScaleY="14122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B6C7121-4D1C-4925-B8B2-9E83BC5B7E5C}" type="pres">
      <dgm:prSet presAssocID="{509FC832-F786-4491-A8BF-E239F7387364}" presName="dummy" presStyleCnt="0"/>
      <dgm:spPr/>
      <dgm:t>
        <a:bodyPr/>
        <a:lstStyle/>
        <a:p>
          <a:endParaRPr lang="en-US"/>
        </a:p>
      </dgm:t>
    </dgm:pt>
    <dgm:pt modelId="{9E093AB5-69E2-473D-923C-EF3D72DCEEF1}" type="pres">
      <dgm:prSet presAssocID="{0FBF2028-C692-4040-8079-8ECC9137435F}" presName="sibTrans" presStyleLbl="sibTrans2D1" presStyleIdx="6" presStyleCnt="7"/>
      <dgm:spPr/>
      <dgm:t>
        <a:bodyPr/>
        <a:lstStyle/>
        <a:p>
          <a:endParaRPr lang="hr-HR"/>
        </a:p>
      </dgm:t>
    </dgm:pt>
  </dgm:ptLst>
  <dgm:cxnLst>
    <dgm:cxn modelId="{96F20C49-3D41-45EB-A25E-B82E0ECF8C15}" srcId="{2DB3E999-59BA-47BD-85E6-BF4F702D3AC2}" destId="{92C4FD7F-D540-4225-9628-C1D092A6DB0B}" srcOrd="5" destOrd="0" parTransId="{C003A189-EAE5-4380-98DC-0C21E90D3283}" sibTransId="{96D0625F-F189-4D99-A512-C33A1DB4821D}"/>
    <dgm:cxn modelId="{84D2CB68-6CF5-4507-AA56-E49854502755}" srcId="{2DB3E999-59BA-47BD-85E6-BF4F702D3AC2}" destId="{BE4AE7D9-EB5B-4E9D-97CD-005FC28A2D1A}" srcOrd="0" destOrd="0" parTransId="{1D015236-53C0-4B14-BFA1-7E7B68E60120}" sibTransId="{A76B716F-EAC6-4CE6-8EE4-1A80D3A5BB88}"/>
    <dgm:cxn modelId="{4D7424B3-888C-4D4C-95C0-B005F114B19C}" srcId="{2DB3E999-59BA-47BD-85E6-BF4F702D3AC2}" destId="{C3CD23D9-8474-4DBD-8666-0DE995E4FF63}" srcOrd="2" destOrd="0" parTransId="{2E3018EB-4378-4767-8376-3647BBF0E8BB}" sibTransId="{9045D493-8F1F-4F03-924B-D943027B6006}"/>
    <dgm:cxn modelId="{EFD83D83-841B-4A47-8775-35D19DF878FB}" srcId="{2DB3E999-59BA-47BD-85E6-BF4F702D3AC2}" destId="{509FC832-F786-4491-A8BF-E239F7387364}" srcOrd="6" destOrd="0" parTransId="{F1A2810D-47D3-43EF-8AF9-E310B254137F}" sibTransId="{0FBF2028-C692-4040-8079-8ECC9137435F}"/>
    <dgm:cxn modelId="{740C18A8-48B6-43AC-8933-321859C44563}" srcId="{3570D727-2A00-49E3-A7FA-3B8EF2B2573F}" destId="{4611DF45-6584-421A-9BFB-0B882AF4FAD8}" srcOrd="1" destOrd="0" parTransId="{ED9262DA-B4B1-4B83-8B77-170E231B752B}" sibTransId="{ACFD8062-E88E-4A85-AD68-3F28F2B5EEB4}"/>
    <dgm:cxn modelId="{C0463E81-7D53-4BB3-A100-0B88C10B3EE7}" type="presOf" srcId="{BF1B789B-6173-412F-A2E1-B73FB1B07F5B}" destId="{79161A4E-19F8-4B64-9A08-5C58AE9ADB07}" srcOrd="0" destOrd="0" presId="urn:microsoft.com/office/officeart/2005/8/layout/radial6"/>
    <dgm:cxn modelId="{3F61262D-571C-4BDD-9AF7-C650D1F7BD8B}" srcId="{D82FA585-12FF-45D5-8947-5BC976D5D280}" destId="{3570D727-2A00-49E3-A7FA-3B8EF2B2573F}" srcOrd="1" destOrd="0" parTransId="{53766854-EECE-49BC-8628-9122D73AEEB0}" sibTransId="{6914783C-F9F5-4140-AB5F-97654F5297AA}"/>
    <dgm:cxn modelId="{09139BE3-4DAA-48D7-8151-EAB81E9BD06D}" srcId="{D82FA585-12FF-45D5-8947-5BC976D5D280}" destId="{B766BE52-F617-4D8C-9759-6259794936D3}" srcOrd="2" destOrd="0" parTransId="{259D2B8C-1F3B-4092-9021-ECD2A40AE116}" sibTransId="{6E1778B4-6516-47C1-9B77-E39A37424749}"/>
    <dgm:cxn modelId="{9E1B8524-C560-4B1F-A9BE-B0CD07E412E1}" srcId="{B766BE52-F617-4D8C-9759-6259794936D3}" destId="{4BF705F9-5D0F-4E09-B354-0D4EAE62C3D6}" srcOrd="0" destOrd="0" parTransId="{1CAAEFDD-3DD6-46CF-A452-186A6B92E2FD}" sibTransId="{A76BC606-3989-4885-AE0D-3C9C055328D6}"/>
    <dgm:cxn modelId="{1E6F1AA9-F107-4094-8F5F-770FBBA0E961}" srcId="{2DB3E999-59BA-47BD-85E6-BF4F702D3AC2}" destId="{ABDC0C11-9CF7-4DC6-9D9B-22674053C467}" srcOrd="4" destOrd="0" parTransId="{2E470773-9243-4808-8ACE-7B43ADF19E8F}" sibTransId="{9646033A-73BE-4ED7-97F9-5BA2B8FDBF7A}"/>
    <dgm:cxn modelId="{A6435639-070E-4B9B-B983-34E3DB17505E}" srcId="{B766BE52-F617-4D8C-9759-6259794936D3}" destId="{5BFE7EAC-7FF9-4BF8-8382-AF96CC77FE15}" srcOrd="1" destOrd="0" parTransId="{7D97287C-F88A-4DAF-A1C6-0BC08BE43797}" sibTransId="{6FF3E5F5-8030-43A5-8CF6-4BE9D1591BE5}"/>
    <dgm:cxn modelId="{21575AE4-6B05-4811-A899-FDEA092FF72F}" type="presOf" srcId="{9646033A-73BE-4ED7-97F9-5BA2B8FDBF7A}" destId="{0C802F49-8825-4A5A-9D2D-F25A1E667AE6}" srcOrd="0" destOrd="0" presId="urn:microsoft.com/office/officeart/2005/8/layout/radial6"/>
    <dgm:cxn modelId="{D0A141E9-433D-46B0-BF76-329093C05CFE}" type="presOf" srcId="{3C786191-F94B-445C-A0F3-7A121F933CF3}" destId="{9C623FED-24CD-441D-A0E0-9BA2C52F2AD9}" srcOrd="0" destOrd="0" presId="urn:microsoft.com/office/officeart/2005/8/layout/radial6"/>
    <dgm:cxn modelId="{92651E78-04F3-4114-A031-E5D1F24E661C}" type="presOf" srcId="{A2A55635-3898-4ED4-B80E-C1C6E9647341}" destId="{B05067C6-3FF1-40C5-BC76-68920414CDB1}" srcOrd="0" destOrd="0" presId="urn:microsoft.com/office/officeart/2005/8/layout/radial6"/>
    <dgm:cxn modelId="{796FC0FE-4DCD-49AA-988B-DA99B8D284F5}" type="presOf" srcId="{96D0625F-F189-4D99-A512-C33A1DB4821D}" destId="{EC8478E5-8B4A-43B4-92DD-DD0A8A1F6B3B}" srcOrd="0" destOrd="0" presId="urn:microsoft.com/office/officeart/2005/8/layout/radial6"/>
    <dgm:cxn modelId="{668443D4-2CE6-4AA3-9E52-3C81F8EA3B35}" srcId="{D82FA585-12FF-45D5-8947-5BC976D5D280}" destId="{BB95F71D-01B8-44AA-9843-791AD5139A7E}" srcOrd="3" destOrd="0" parTransId="{8BAF97BB-FEF1-4C40-A5E4-44D350536496}" sibTransId="{2983B4C2-5A06-472D-9CFE-903EC39FDA11}"/>
    <dgm:cxn modelId="{DAFA3C22-367A-4869-84AE-A056C6CCE6CF}" type="presOf" srcId="{9045D493-8F1F-4F03-924B-D943027B6006}" destId="{51377C62-339E-4BDD-8FFC-9C1A6B536ABA}" srcOrd="0" destOrd="0" presId="urn:microsoft.com/office/officeart/2005/8/layout/radial6"/>
    <dgm:cxn modelId="{4C4AB4A0-89CE-4DFA-9F4B-FD48E26CDEF0}" srcId="{D82FA585-12FF-45D5-8947-5BC976D5D280}" destId="{2DB3E999-59BA-47BD-85E6-BF4F702D3AC2}" srcOrd="0" destOrd="0" parTransId="{AF7E08C1-C55A-4CB5-9F3B-37354A527E8B}" sibTransId="{8A35DD86-58B1-4EB6-BD04-E9E46EAADCFC}"/>
    <dgm:cxn modelId="{35A0348A-D31A-47AF-9098-0B0E638D18D2}" srcId="{2DB3E999-59BA-47BD-85E6-BF4F702D3AC2}" destId="{BF1B789B-6173-412F-A2E1-B73FB1B07F5B}" srcOrd="3" destOrd="0" parTransId="{40C2818E-5EA2-400B-AA17-8E81AEFAC247}" sibTransId="{3C786191-F94B-445C-A0F3-7A121F933CF3}"/>
    <dgm:cxn modelId="{4ACF0DAC-FE88-4380-A9CC-133B4AD824F9}" srcId="{3570D727-2A00-49E3-A7FA-3B8EF2B2573F}" destId="{93D21051-7C9E-483E-9604-D7BCB7B02C40}" srcOrd="0" destOrd="0" parTransId="{C602F830-55E0-4FA2-B288-EFD16CC26309}" sibTransId="{63CF0464-7FFA-437B-90A6-AAAB3B38C85A}"/>
    <dgm:cxn modelId="{84181E23-FF85-4FCD-A95E-B0D485AEC83F}" type="presOf" srcId="{0FBF2028-C692-4040-8079-8ECC9137435F}" destId="{9E093AB5-69E2-473D-923C-EF3D72DCEEF1}" srcOrd="0" destOrd="0" presId="urn:microsoft.com/office/officeart/2005/8/layout/radial6"/>
    <dgm:cxn modelId="{4B142500-C079-4B81-8AEA-6FB153FBCAEE}" type="presOf" srcId="{D82FA585-12FF-45D5-8947-5BC976D5D280}" destId="{99AB2D8D-4C43-4D57-BA7A-7C6442D1FC67}" srcOrd="0" destOrd="0" presId="urn:microsoft.com/office/officeart/2005/8/layout/radial6"/>
    <dgm:cxn modelId="{A9898673-2CA6-4CAE-95F5-D56FF0D23469}" type="presOf" srcId="{C3CD23D9-8474-4DBD-8666-0DE995E4FF63}" destId="{C6CC12D4-5E21-4F28-A6A1-5D7D4B2E8772}" srcOrd="0" destOrd="0" presId="urn:microsoft.com/office/officeart/2005/8/layout/radial6"/>
    <dgm:cxn modelId="{FF175CBB-DC8A-4AD3-9BF7-2DE2C508A863}" type="presOf" srcId="{CCFD5F53-3825-4BF6-94B9-0DCAD09F55BE}" destId="{80D7EF50-FB82-42AC-929D-59C810AB48CE}" srcOrd="0" destOrd="0" presId="urn:microsoft.com/office/officeart/2005/8/layout/radial6"/>
    <dgm:cxn modelId="{676F6696-A963-4EB1-B4CE-0661C72140E0}" type="presOf" srcId="{509FC832-F786-4491-A8BF-E239F7387364}" destId="{F86E02D9-9657-410A-B316-EDDEBF67B55E}" srcOrd="0" destOrd="0" presId="urn:microsoft.com/office/officeart/2005/8/layout/radial6"/>
    <dgm:cxn modelId="{86816BD6-C265-49D0-9CA6-DE0449E7DC26}" type="presOf" srcId="{A76B716F-EAC6-4CE6-8EE4-1A80D3A5BB88}" destId="{C6E0BC59-8F94-4ECB-90A7-CDDC888AFFAB}" srcOrd="0" destOrd="0" presId="urn:microsoft.com/office/officeart/2005/8/layout/radial6"/>
    <dgm:cxn modelId="{67448BB9-6125-42A6-8D30-4A8A4E3DB7BA}" type="presOf" srcId="{92C4FD7F-D540-4225-9628-C1D092A6DB0B}" destId="{991094A5-A6A8-494A-A14E-37923965D798}" srcOrd="0" destOrd="0" presId="urn:microsoft.com/office/officeart/2005/8/layout/radial6"/>
    <dgm:cxn modelId="{178A833F-DBBA-49D9-980E-5CDF1BBFCE2A}" type="presOf" srcId="{ABDC0C11-9CF7-4DC6-9D9B-22674053C467}" destId="{37F07B47-AC06-454C-90BB-AE3E1BCB504E}" srcOrd="0" destOrd="0" presId="urn:microsoft.com/office/officeart/2005/8/layout/radial6"/>
    <dgm:cxn modelId="{5EDBEF08-C690-4868-8365-6997137CC993}" type="presOf" srcId="{BE4AE7D9-EB5B-4E9D-97CD-005FC28A2D1A}" destId="{0A2EC706-D803-4A72-BBF0-ACCB02574670}" srcOrd="0" destOrd="0" presId="urn:microsoft.com/office/officeart/2005/8/layout/radial6"/>
    <dgm:cxn modelId="{B32BA3E0-56CE-48B7-B0FB-7A5286007082}" srcId="{2DB3E999-59BA-47BD-85E6-BF4F702D3AC2}" destId="{A2A55635-3898-4ED4-B80E-C1C6E9647341}" srcOrd="1" destOrd="0" parTransId="{7CDD61B3-8DEA-4446-909B-042A2AE401A4}" sibTransId="{CCFD5F53-3825-4BF6-94B9-0DCAD09F55BE}"/>
    <dgm:cxn modelId="{21B05DA0-D95E-4B8B-BC0C-B3B089EE399B}" type="presOf" srcId="{2DB3E999-59BA-47BD-85E6-BF4F702D3AC2}" destId="{35C9BB57-E5DF-4CE0-A444-C9404A9E8961}" srcOrd="0" destOrd="0" presId="urn:microsoft.com/office/officeart/2005/8/layout/radial6"/>
    <dgm:cxn modelId="{D1B2675C-BCBC-4007-A4A2-2C931695FCC6}" type="presParOf" srcId="{99AB2D8D-4C43-4D57-BA7A-7C6442D1FC67}" destId="{35C9BB57-E5DF-4CE0-A444-C9404A9E8961}" srcOrd="0" destOrd="0" presId="urn:microsoft.com/office/officeart/2005/8/layout/radial6"/>
    <dgm:cxn modelId="{F78E8D42-93FE-43C2-9B3F-4D0FE6F34FE1}" type="presParOf" srcId="{99AB2D8D-4C43-4D57-BA7A-7C6442D1FC67}" destId="{0A2EC706-D803-4A72-BBF0-ACCB02574670}" srcOrd="1" destOrd="0" presId="urn:microsoft.com/office/officeart/2005/8/layout/radial6"/>
    <dgm:cxn modelId="{E49D1349-EF2C-4BA6-8852-207192571F81}" type="presParOf" srcId="{99AB2D8D-4C43-4D57-BA7A-7C6442D1FC67}" destId="{8E3B5992-3174-4E37-8A56-159165534443}" srcOrd="2" destOrd="0" presId="urn:microsoft.com/office/officeart/2005/8/layout/radial6"/>
    <dgm:cxn modelId="{E1C8695D-48C3-4354-A8ED-C70EE66321D6}" type="presParOf" srcId="{99AB2D8D-4C43-4D57-BA7A-7C6442D1FC67}" destId="{C6E0BC59-8F94-4ECB-90A7-CDDC888AFFAB}" srcOrd="3" destOrd="0" presId="urn:microsoft.com/office/officeart/2005/8/layout/radial6"/>
    <dgm:cxn modelId="{D3FC21EF-E4E2-41EF-B161-AB54EE204467}" type="presParOf" srcId="{99AB2D8D-4C43-4D57-BA7A-7C6442D1FC67}" destId="{B05067C6-3FF1-40C5-BC76-68920414CDB1}" srcOrd="4" destOrd="0" presId="urn:microsoft.com/office/officeart/2005/8/layout/radial6"/>
    <dgm:cxn modelId="{FF864BA4-0366-4AFC-B497-5B23B3FC61B1}" type="presParOf" srcId="{99AB2D8D-4C43-4D57-BA7A-7C6442D1FC67}" destId="{88C1400A-8C05-43D3-A057-6B5EF1E82D1D}" srcOrd="5" destOrd="0" presId="urn:microsoft.com/office/officeart/2005/8/layout/radial6"/>
    <dgm:cxn modelId="{092C1703-522C-4C73-9C58-4E893AD0F0EA}" type="presParOf" srcId="{99AB2D8D-4C43-4D57-BA7A-7C6442D1FC67}" destId="{80D7EF50-FB82-42AC-929D-59C810AB48CE}" srcOrd="6" destOrd="0" presId="urn:microsoft.com/office/officeart/2005/8/layout/radial6"/>
    <dgm:cxn modelId="{2A05CFF5-6342-4883-B9F9-E45697B3CB0C}" type="presParOf" srcId="{99AB2D8D-4C43-4D57-BA7A-7C6442D1FC67}" destId="{C6CC12D4-5E21-4F28-A6A1-5D7D4B2E8772}" srcOrd="7" destOrd="0" presId="urn:microsoft.com/office/officeart/2005/8/layout/radial6"/>
    <dgm:cxn modelId="{0622F631-5B77-4D15-92CD-80CDD6E2916F}" type="presParOf" srcId="{99AB2D8D-4C43-4D57-BA7A-7C6442D1FC67}" destId="{F1397297-55F2-4431-96AC-CCAF9E17DD02}" srcOrd="8" destOrd="0" presId="urn:microsoft.com/office/officeart/2005/8/layout/radial6"/>
    <dgm:cxn modelId="{A5921D31-EBBB-4585-926C-36942E65D7C0}" type="presParOf" srcId="{99AB2D8D-4C43-4D57-BA7A-7C6442D1FC67}" destId="{51377C62-339E-4BDD-8FFC-9C1A6B536ABA}" srcOrd="9" destOrd="0" presId="urn:microsoft.com/office/officeart/2005/8/layout/radial6"/>
    <dgm:cxn modelId="{A24B6BD4-5C9A-4B8C-930F-D93E8469CC4C}" type="presParOf" srcId="{99AB2D8D-4C43-4D57-BA7A-7C6442D1FC67}" destId="{79161A4E-19F8-4B64-9A08-5C58AE9ADB07}" srcOrd="10" destOrd="0" presId="urn:microsoft.com/office/officeart/2005/8/layout/radial6"/>
    <dgm:cxn modelId="{269540C3-CC92-4465-B36A-0221ABA63B43}" type="presParOf" srcId="{99AB2D8D-4C43-4D57-BA7A-7C6442D1FC67}" destId="{418D3E13-6649-493C-B18D-B3797C0C6E93}" srcOrd="11" destOrd="0" presId="urn:microsoft.com/office/officeart/2005/8/layout/radial6"/>
    <dgm:cxn modelId="{C62A9619-0CBF-488F-B922-11FC5026F5D7}" type="presParOf" srcId="{99AB2D8D-4C43-4D57-BA7A-7C6442D1FC67}" destId="{9C623FED-24CD-441D-A0E0-9BA2C52F2AD9}" srcOrd="12" destOrd="0" presId="urn:microsoft.com/office/officeart/2005/8/layout/radial6"/>
    <dgm:cxn modelId="{B921896A-1411-4F21-821A-E57F57A0F73F}" type="presParOf" srcId="{99AB2D8D-4C43-4D57-BA7A-7C6442D1FC67}" destId="{37F07B47-AC06-454C-90BB-AE3E1BCB504E}" srcOrd="13" destOrd="0" presId="urn:microsoft.com/office/officeart/2005/8/layout/radial6"/>
    <dgm:cxn modelId="{6815809E-5A15-4DD4-9743-0D1FD763CA34}" type="presParOf" srcId="{99AB2D8D-4C43-4D57-BA7A-7C6442D1FC67}" destId="{0DBD7891-6043-4A27-AED0-41994BAF1416}" srcOrd="14" destOrd="0" presId="urn:microsoft.com/office/officeart/2005/8/layout/radial6"/>
    <dgm:cxn modelId="{363F10CE-CDF2-4A39-A85B-8335135ACF6A}" type="presParOf" srcId="{99AB2D8D-4C43-4D57-BA7A-7C6442D1FC67}" destId="{0C802F49-8825-4A5A-9D2D-F25A1E667AE6}" srcOrd="15" destOrd="0" presId="urn:microsoft.com/office/officeart/2005/8/layout/radial6"/>
    <dgm:cxn modelId="{B1F4829D-BEA6-4D2D-8427-35AE6C40D86F}" type="presParOf" srcId="{99AB2D8D-4C43-4D57-BA7A-7C6442D1FC67}" destId="{991094A5-A6A8-494A-A14E-37923965D798}" srcOrd="16" destOrd="0" presId="urn:microsoft.com/office/officeart/2005/8/layout/radial6"/>
    <dgm:cxn modelId="{94A07CA2-A76B-44FA-8DE4-AC65C1381CF4}" type="presParOf" srcId="{99AB2D8D-4C43-4D57-BA7A-7C6442D1FC67}" destId="{9CAC87B9-13AC-404B-8863-8D8FFC193F91}" srcOrd="17" destOrd="0" presId="urn:microsoft.com/office/officeart/2005/8/layout/radial6"/>
    <dgm:cxn modelId="{777C64EA-8720-4C3B-97BB-5266325789FA}" type="presParOf" srcId="{99AB2D8D-4C43-4D57-BA7A-7C6442D1FC67}" destId="{EC8478E5-8B4A-43B4-92DD-DD0A8A1F6B3B}" srcOrd="18" destOrd="0" presId="urn:microsoft.com/office/officeart/2005/8/layout/radial6"/>
    <dgm:cxn modelId="{2278978B-5DE8-40BB-A978-7C597065C01B}" type="presParOf" srcId="{99AB2D8D-4C43-4D57-BA7A-7C6442D1FC67}" destId="{F86E02D9-9657-410A-B316-EDDEBF67B55E}" srcOrd="19" destOrd="0" presId="urn:microsoft.com/office/officeart/2005/8/layout/radial6"/>
    <dgm:cxn modelId="{04A142A2-5FBA-4BE4-AEB9-413231AED079}" type="presParOf" srcId="{99AB2D8D-4C43-4D57-BA7A-7C6442D1FC67}" destId="{5B6C7121-4D1C-4925-B8B2-9E83BC5B7E5C}" srcOrd="20" destOrd="0" presId="urn:microsoft.com/office/officeart/2005/8/layout/radial6"/>
    <dgm:cxn modelId="{28E6CB4A-6EA3-4AD1-AB9E-39176FD92C58}" type="presParOf" srcId="{99AB2D8D-4C43-4D57-BA7A-7C6442D1FC67}" destId="{9E093AB5-69E2-473D-923C-EF3D72DCEEF1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B9CDC3A-2544-4114-8B29-D993E242ED04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 phldr="1"/>
      <dgm:spPr/>
    </dgm:pt>
    <dgm:pt modelId="{44690F71-0C00-4F6F-AF8A-DA54CD4E7BA4}">
      <dgm:prSet phldrT="[Text]" custT="1"/>
      <dgm:spPr/>
      <dgm:t>
        <a:bodyPr/>
        <a:lstStyle/>
        <a:p>
          <a:r>
            <a:rPr lang="hr-HR" sz="1800" dirty="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Hrvatska turistička zajednica</a:t>
          </a:r>
          <a:endParaRPr lang="hr-HR" sz="18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A5A10A-52BD-4AC1-B9D0-942B36BC446F}" type="parTrans" cxnId="{875C954C-4110-4942-9646-2385FDB04C6E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4DCC2DB-538B-4EF4-A1FA-F238193C84E2}" type="sibTrans" cxnId="{875C954C-4110-4942-9646-2385FDB04C6E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5F5E806-5A7D-4F29-BB79-715CA6EA3694}">
      <dgm:prSet phldrT="[Text]" custT="1"/>
      <dgm:spPr/>
      <dgm:t>
        <a:bodyPr/>
        <a:lstStyle/>
        <a:p>
          <a:r>
            <a:rPr lang="hr-HR" sz="18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Pružatelji usluga smještaja</a:t>
          </a:r>
          <a:endParaRPr lang="hr-HR" sz="18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6D87E7C-1F37-49EE-8220-EC834B20D498}" type="parTrans" cxnId="{9A4B346A-6F27-48E8-B2CB-42D4D2971A27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5F7C06C-5A18-4F1B-A202-EDA372E7990C}" type="sibTrans" cxnId="{9A4B346A-6F27-48E8-B2CB-42D4D2971A27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AE11AF6-6400-4A61-93BE-C8EBDE34B506}">
      <dgm:prSet phldrT="[Text]" custT="1"/>
      <dgm:spPr/>
      <dgm:t>
        <a:bodyPr/>
        <a:lstStyle/>
        <a:p>
          <a:r>
            <a:rPr lang="hr-HR" sz="18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Turističke zajednice</a:t>
          </a:r>
          <a:endParaRPr lang="hr-HR" sz="18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2633E13-7AD1-457B-89A7-0953060713F2}" type="parTrans" cxnId="{2683E358-5BB1-4812-A1F1-4CCA68F41B4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68E5C11-573C-4418-9D82-79E605E288D0}" type="sibTrans" cxnId="{2683E358-5BB1-4812-A1F1-4CCA68F41B4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CF665A2-0D0E-4AA5-97B7-0CE6C41551ED}">
      <dgm:prSet custT="1"/>
      <dgm:spPr/>
      <dgm:t>
        <a:bodyPr/>
        <a:lstStyle/>
        <a:p>
          <a:r>
            <a:rPr lang="hr-HR" sz="18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uprave</a:t>
          </a:r>
          <a:endParaRPr lang="hr-HR" sz="18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1777C19-63FF-46EC-9932-0AD403DFD203}" type="parTrans" cxnId="{33913612-C404-4C0D-96A9-F4D0DCB4206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A8C61B1-965B-41AA-8FAB-F5B3612726F3}" type="sibTrans" cxnId="{33913612-C404-4C0D-96A9-F4D0DCB4206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B0861D2-90CC-45C1-9FB9-D77510AC2078}">
      <dgm:prSet custT="1"/>
      <dgm:spPr/>
      <dgm:t>
        <a:bodyPr/>
        <a:lstStyle/>
        <a:p>
          <a:r>
            <a:rPr lang="hr-HR" sz="18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turizma</a:t>
          </a:r>
          <a:endParaRPr lang="hr-HR" sz="18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82E29B3-46C2-4682-9D88-4CB28DC2ACDF}" type="parTrans" cxnId="{6568FEA6-7E61-407A-A1FD-202BC2A016F7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A67D1BB-FAC1-4DD0-8640-6BD2D72D7E1D}" type="sibTrans" cxnId="{6568FEA6-7E61-407A-A1FD-202BC2A016F7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F1F06A2-AD68-4775-AC69-3223256F59B6}">
      <dgm:prSet custT="1"/>
      <dgm:spPr/>
      <dgm:t>
        <a:bodyPr/>
        <a:lstStyle/>
        <a:p>
          <a:r>
            <a:rPr lang="hr-HR" sz="18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Carinska uprava</a:t>
          </a:r>
          <a:endParaRPr lang="hr-HR" sz="18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2CC87A0-EABD-451A-8002-7B5F36C220B8}" type="parTrans" cxnId="{EE16947F-CBD4-438B-869F-35B1AC5CA1B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54D3257-F5F3-4FA8-8DCA-EB039C995060}" type="sibTrans" cxnId="{EE16947F-CBD4-438B-869F-35B1AC5CA1B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31ECDB7-F6C7-4CAA-A72A-AAA133A9642F}">
      <dgm:prSet custT="1"/>
      <dgm:spPr/>
      <dgm:t>
        <a:bodyPr/>
        <a:lstStyle/>
        <a:p>
          <a:r>
            <a:rPr lang="hr-HR" sz="18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Državni zavod za statistiku</a:t>
          </a:r>
          <a:endParaRPr lang="hr-HR" sz="18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242B574-B3DC-44FC-855E-AF1BB8F3207C}" type="parTrans" cxnId="{B0908809-9F59-4DFF-8F46-2F2A96507D5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5CA0F4E-7237-4406-BE9E-2DA24D6327AE}" type="sibTrans" cxnId="{B0908809-9F59-4DFF-8F46-2F2A96507D5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7FD5847-DEF9-4935-BBB2-79CAD5CA375B}" type="pres">
      <dgm:prSet presAssocID="{FB9CDC3A-2544-4114-8B29-D993E242ED04}" presName="compositeShape" presStyleCnt="0">
        <dgm:presLayoutVars>
          <dgm:chMax val="7"/>
          <dgm:dir/>
          <dgm:resizeHandles val="exact"/>
        </dgm:presLayoutVars>
      </dgm:prSet>
      <dgm:spPr/>
    </dgm:pt>
    <dgm:pt modelId="{FDF3B7CE-179C-40DF-B290-D9CCD85A295E}" type="pres">
      <dgm:prSet presAssocID="{44690F71-0C00-4F6F-AF8A-DA54CD4E7BA4}" presName="circ1" presStyleLbl="vennNode1" presStyleIdx="0" presStyleCnt="7"/>
      <dgm:spPr/>
    </dgm:pt>
    <dgm:pt modelId="{67251F6F-73A5-4E5F-B975-FE0780D5EAFF}" type="pres">
      <dgm:prSet presAssocID="{44690F71-0C00-4F6F-AF8A-DA54CD4E7BA4}" presName="circ1Tx" presStyleLbl="revTx" presStyleIdx="0" presStyleCnt="0" custLinFactNeighborX="212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44DADCF-E9BB-46C0-9A19-68CB33DE5329}" type="pres">
      <dgm:prSet presAssocID="{B5F5E806-5A7D-4F29-BB79-715CA6EA3694}" presName="circ2" presStyleLbl="vennNode1" presStyleIdx="1" presStyleCnt="7"/>
      <dgm:spPr/>
    </dgm:pt>
    <dgm:pt modelId="{F4C3B0F3-DDE7-4FD2-9B8C-273184F25660}" type="pres">
      <dgm:prSet presAssocID="{B5F5E806-5A7D-4F29-BB79-715CA6EA3694}" presName="circ2Tx" presStyleLbl="revTx" presStyleIdx="0" presStyleCnt="0" custLinFactNeighborX="33976" custLinFactNeighborY="696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EA15E18-6747-4234-AC59-10D7E88019CC}" type="pres">
      <dgm:prSet presAssocID="{ACF665A2-0D0E-4AA5-97B7-0CE6C41551ED}" presName="circ3" presStyleLbl="vennNode1" presStyleIdx="2" presStyleCnt="7"/>
      <dgm:spPr/>
      <dgm:t>
        <a:bodyPr/>
        <a:lstStyle/>
        <a:p>
          <a:endParaRPr lang="hr-HR"/>
        </a:p>
      </dgm:t>
    </dgm:pt>
    <dgm:pt modelId="{19613684-B109-45F3-BD85-AEC1FB7AC8FA}" type="pres">
      <dgm:prSet presAssocID="{ACF665A2-0D0E-4AA5-97B7-0CE6C41551ED}" presName="circ3Tx" presStyleLbl="revTx" presStyleIdx="0" presStyleCnt="0" custLinFactNeighborX="33473" custLinFactNeighborY="445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A82EDCF-3FF1-4806-8D34-819B4A20AE04}" type="pres">
      <dgm:prSet presAssocID="{9B0861D2-90CC-45C1-9FB9-D77510AC2078}" presName="circ4" presStyleLbl="vennNode1" presStyleIdx="3" presStyleCnt="7"/>
      <dgm:spPr/>
    </dgm:pt>
    <dgm:pt modelId="{853C7FDE-7E69-4CB3-82AD-893BD2951D0C}" type="pres">
      <dgm:prSet presAssocID="{9B0861D2-90CC-45C1-9FB9-D77510AC2078}" presName="circ4Tx" presStyleLbl="revTx" presStyleIdx="0" presStyleCnt="0" custLinFactNeighborX="8423" custLinFactNeighborY="-143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6A3C7E2-6E11-46D8-B74F-FE8C825ACAAA}" type="pres">
      <dgm:prSet presAssocID="{AF1F06A2-AD68-4775-AC69-3223256F59B6}" presName="circ5" presStyleLbl="vennNode1" presStyleIdx="4" presStyleCnt="7"/>
      <dgm:spPr/>
    </dgm:pt>
    <dgm:pt modelId="{58FCBD69-39C1-448A-AD30-0CCE0D6B4DCD}" type="pres">
      <dgm:prSet presAssocID="{AF1F06A2-AD68-4775-AC69-3223256F59B6}" presName="circ5Tx" presStyleLbl="revTx" presStyleIdx="0" presStyleCnt="0" custLinFactNeighborX="4348" custLinFactNeighborY="-33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7F2C107-588D-459F-B134-50EAF41CAB4A}" type="pres">
      <dgm:prSet presAssocID="{A31ECDB7-F6C7-4CAA-A72A-AAA133A9642F}" presName="circ6" presStyleLbl="vennNode1" presStyleIdx="5" presStyleCnt="7"/>
      <dgm:spPr/>
    </dgm:pt>
    <dgm:pt modelId="{463DA003-ACF0-40C3-A388-FE70D708D057}" type="pres">
      <dgm:prSet presAssocID="{A31ECDB7-F6C7-4CAA-A72A-AAA133A9642F}" presName="circ6Tx" presStyleLbl="revTx" presStyleIdx="0" presStyleCnt="0" custLinFactNeighborX="-5927" custLinFactNeighborY="261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66F33ED-FA8A-423D-BA26-BF191F122D7A}" type="pres">
      <dgm:prSet presAssocID="{0AE11AF6-6400-4A61-93BE-C8EBDE34B506}" presName="circ7" presStyleLbl="vennNode1" presStyleIdx="6" presStyleCnt="7"/>
      <dgm:spPr/>
    </dgm:pt>
    <dgm:pt modelId="{71E08DED-52C1-4A92-9009-AEF861898E08}" type="pres">
      <dgm:prSet presAssocID="{0AE11AF6-6400-4A61-93BE-C8EBDE34B506}" presName="circ7Tx" presStyleLbl="revTx" presStyleIdx="0" presStyleCnt="0" custLinFactNeighborX="-22511" custLinFactNeighborY="249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75C954C-4110-4942-9646-2385FDB04C6E}" srcId="{FB9CDC3A-2544-4114-8B29-D993E242ED04}" destId="{44690F71-0C00-4F6F-AF8A-DA54CD4E7BA4}" srcOrd="0" destOrd="0" parTransId="{04A5A10A-52BD-4AC1-B9D0-942B36BC446F}" sibTransId="{C4DCC2DB-538B-4EF4-A1FA-F238193C84E2}"/>
    <dgm:cxn modelId="{C83C11CB-187A-473A-AB70-86D56AD3D53F}" type="presOf" srcId="{44690F71-0C00-4F6F-AF8A-DA54CD4E7BA4}" destId="{67251F6F-73A5-4E5F-B975-FE0780D5EAFF}" srcOrd="0" destOrd="0" presId="urn:microsoft.com/office/officeart/2005/8/layout/venn1"/>
    <dgm:cxn modelId="{9A4B346A-6F27-48E8-B2CB-42D4D2971A27}" srcId="{FB9CDC3A-2544-4114-8B29-D993E242ED04}" destId="{B5F5E806-5A7D-4F29-BB79-715CA6EA3694}" srcOrd="1" destOrd="0" parTransId="{A6D87E7C-1F37-49EE-8220-EC834B20D498}" sibTransId="{45F7C06C-5A18-4F1B-A202-EDA372E7990C}"/>
    <dgm:cxn modelId="{15798B6F-110D-4B5E-BD3E-8A650B15E5CD}" type="presOf" srcId="{9B0861D2-90CC-45C1-9FB9-D77510AC2078}" destId="{853C7FDE-7E69-4CB3-82AD-893BD2951D0C}" srcOrd="0" destOrd="0" presId="urn:microsoft.com/office/officeart/2005/8/layout/venn1"/>
    <dgm:cxn modelId="{FE0B6A72-CC65-49B6-A3E3-802DA7A86454}" type="presOf" srcId="{FB9CDC3A-2544-4114-8B29-D993E242ED04}" destId="{67FD5847-DEF9-4935-BBB2-79CAD5CA375B}" srcOrd="0" destOrd="0" presId="urn:microsoft.com/office/officeart/2005/8/layout/venn1"/>
    <dgm:cxn modelId="{DAD26CEE-C743-4CE0-9DCA-CCFF86529C05}" type="presOf" srcId="{A31ECDB7-F6C7-4CAA-A72A-AAA133A9642F}" destId="{463DA003-ACF0-40C3-A388-FE70D708D057}" srcOrd="0" destOrd="0" presId="urn:microsoft.com/office/officeart/2005/8/layout/venn1"/>
    <dgm:cxn modelId="{B0908809-9F59-4DFF-8F46-2F2A96507D52}" srcId="{FB9CDC3A-2544-4114-8B29-D993E242ED04}" destId="{A31ECDB7-F6C7-4CAA-A72A-AAA133A9642F}" srcOrd="5" destOrd="0" parTransId="{8242B574-B3DC-44FC-855E-AF1BB8F3207C}" sibTransId="{05CA0F4E-7237-4406-BE9E-2DA24D6327AE}"/>
    <dgm:cxn modelId="{775306E3-4650-4C74-9786-E84DFDE0C6C1}" type="presOf" srcId="{0AE11AF6-6400-4A61-93BE-C8EBDE34B506}" destId="{71E08DED-52C1-4A92-9009-AEF861898E08}" srcOrd="0" destOrd="0" presId="urn:microsoft.com/office/officeart/2005/8/layout/venn1"/>
    <dgm:cxn modelId="{2683E358-5BB1-4812-A1F1-4CCA68F41B4F}" srcId="{FB9CDC3A-2544-4114-8B29-D993E242ED04}" destId="{0AE11AF6-6400-4A61-93BE-C8EBDE34B506}" srcOrd="6" destOrd="0" parTransId="{12633E13-7AD1-457B-89A7-0953060713F2}" sibTransId="{768E5C11-573C-4418-9D82-79E605E288D0}"/>
    <dgm:cxn modelId="{CF97A521-8719-48CA-BE0F-C8FC94D6846B}" type="presOf" srcId="{ACF665A2-0D0E-4AA5-97B7-0CE6C41551ED}" destId="{19613684-B109-45F3-BD85-AEC1FB7AC8FA}" srcOrd="0" destOrd="0" presId="urn:microsoft.com/office/officeart/2005/8/layout/venn1"/>
    <dgm:cxn modelId="{5D306C70-0FEC-4EAD-9BAB-3438E9D0D4BE}" type="presOf" srcId="{AF1F06A2-AD68-4775-AC69-3223256F59B6}" destId="{58FCBD69-39C1-448A-AD30-0CCE0D6B4DCD}" srcOrd="0" destOrd="0" presId="urn:microsoft.com/office/officeart/2005/8/layout/venn1"/>
    <dgm:cxn modelId="{EE16947F-CBD4-438B-869F-35B1AC5CA1BF}" srcId="{FB9CDC3A-2544-4114-8B29-D993E242ED04}" destId="{AF1F06A2-AD68-4775-AC69-3223256F59B6}" srcOrd="4" destOrd="0" parTransId="{12CC87A0-EABD-451A-8002-7B5F36C220B8}" sibTransId="{C54D3257-F5F3-4FA8-8DCA-EB039C995060}"/>
    <dgm:cxn modelId="{05883444-F87C-474B-BF70-42E0FD550206}" type="presOf" srcId="{B5F5E806-5A7D-4F29-BB79-715CA6EA3694}" destId="{F4C3B0F3-DDE7-4FD2-9B8C-273184F25660}" srcOrd="0" destOrd="0" presId="urn:microsoft.com/office/officeart/2005/8/layout/venn1"/>
    <dgm:cxn modelId="{33913612-C404-4C0D-96A9-F4D0DCB42065}" srcId="{FB9CDC3A-2544-4114-8B29-D993E242ED04}" destId="{ACF665A2-0D0E-4AA5-97B7-0CE6C41551ED}" srcOrd="2" destOrd="0" parTransId="{A1777C19-63FF-46EC-9932-0AD403DFD203}" sibTransId="{7A8C61B1-965B-41AA-8FAB-F5B3612726F3}"/>
    <dgm:cxn modelId="{6568FEA6-7E61-407A-A1FD-202BC2A016F7}" srcId="{FB9CDC3A-2544-4114-8B29-D993E242ED04}" destId="{9B0861D2-90CC-45C1-9FB9-D77510AC2078}" srcOrd="3" destOrd="0" parTransId="{B82E29B3-46C2-4682-9D88-4CB28DC2ACDF}" sibTransId="{4A67D1BB-FAC1-4DD0-8640-6BD2D72D7E1D}"/>
    <dgm:cxn modelId="{312F2770-94BF-4337-9151-3EEAD65BBBA9}" type="presParOf" srcId="{67FD5847-DEF9-4935-BBB2-79CAD5CA375B}" destId="{FDF3B7CE-179C-40DF-B290-D9CCD85A295E}" srcOrd="0" destOrd="0" presId="urn:microsoft.com/office/officeart/2005/8/layout/venn1"/>
    <dgm:cxn modelId="{38A36CC7-84EB-4EB2-BC92-967EEF22B4C7}" type="presParOf" srcId="{67FD5847-DEF9-4935-BBB2-79CAD5CA375B}" destId="{67251F6F-73A5-4E5F-B975-FE0780D5EAFF}" srcOrd="1" destOrd="0" presId="urn:microsoft.com/office/officeart/2005/8/layout/venn1"/>
    <dgm:cxn modelId="{C1067251-A9C8-49F7-BA64-46DC42F1BE12}" type="presParOf" srcId="{67FD5847-DEF9-4935-BBB2-79CAD5CA375B}" destId="{D44DADCF-E9BB-46C0-9A19-68CB33DE5329}" srcOrd="2" destOrd="0" presId="urn:microsoft.com/office/officeart/2005/8/layout/venn1"/>
    <dgm:cxn modelId="{A5C037B0-444A-4E84-8F07-D77D70C4CBBF}" type="presParOf" srcId="{67FD5847-DEF9-4935-BBB2-79CAD5CA375B}" destId="{F4C3B0F3-DDE7-4FD2-9B8C-273184F25660}" srcOrd="3" destOrd="0" presId="urn:microsoft.com/office/officeart/2005/8/layout/venn1"/>
    <dgm:cxn modelId="{CB7227B0-DF02-48B4-967C-BF0BABC217ED}" type="presParOf" srcId="{67FD5847-DEF9-4935-BBB2-79CAD5CA375B}" destId="{6EA15E18-6747-4234-AC59-10D7E88019CC}" srcOrd="4" destOrd="0" presId="urn:microsoft.com/office/officeart/2005/8/layout/venn1"/>
    <dgm:cxn modelId="{94467FEC-F033-41A4-9AA2-BEEB833956D0}" type="presParOf" srcId="{67FD5847-DEF9-4935-BBB2-79CAD5CA375B}" destId="{19613684-B109-45F3-BD85-AEC1FB7AC8FA}" srcOrd="5" destOrd="0" presId="urn:microsoft.com/office/officeart/2005/8/layout/venn1"/>
    <dgm:cxn modelId="{00F41F13-F12C-4A77-9BDC-2C4655682A72}" type="presParOf" srcId="{67FD5847-DEF9-4935-BBB2-79CAD5CA375B}" destId="{5A82EDCF-3FF1-4806-8D34-819B4A20AE04}" srcOrd="6" destOrd="0" presId="urn:microsoft.com/office/officeart/2005/8/layout/venn1"/>
    <dgm:cxn modelId="{4BA43B24-DC39-4585-8619-452C7EAA0355}" type="presParOf" srcId="{67FD5847-DEF9-4935-BBB2-79CAD5CA375B}" destId="{853C7FDE-7E69-4CB3-82AD-893BD2951D0C}" srcOrd="7" destOrd="0" presId="urn:microsoft.com/office/officeart/2005/8/layout/venn1"/>
    <dgm:cxn modelId="{31D4BECA-3FFD-4D60-BF20-76203818104E}" type="presParOf" srcId="{67FD5847-DEF9-4935-BBB2-79CAD5CA375B}" destId="{D6A3C7E2-6E11-46D8-B74F-FE8C825ACAAA}" srcOrd="8" destOrd="0" presId="urn:microsoft.com/office/officeart/2005/8/layout/venn1"/>
    <dgm:cxn modelId="{C1BF401C-94CF-44F7-B8AE-3BC3E2685F7A}" type="presParOf" srcId="{67FD5847-DEF9-4935-BBB2-79CAD5CA375B}" destId="{58FCBD69-39C1-448A-AD30-0CCE0D6B4DCD}" srcOrd="9" destOrd="0" presId="urn:microsoft.com/office/officeart/2005/8/layout/venn1"/>
    <dgm:cxn modelId="{4EB16A10-D049-4378-A3D8-79A40138392F}" type="presParOf" srcId="{67FD5847-DEF9-4935-BBB2-79CAD5CA375B}" destId="{D7F2C107-588D-459F-B134-50EAF41CAB4A}" srcOrd="10" destOrd="0" presId="urn:microsoft.com/office/officeart/2005/8/layout/venn1"/>
    <dgm:cxn modelId="{8C653AB6-B070-49CD-B267-E698BEC1462F}" type="presParOf" srcId="{67FD5847-DEF9-4935-BBB2-79CAD5CA375B}" destId="{463DA003-ACF0-40C3-A388-FE70D708D057}" srcOrd="11" destOrd="0" presId="urn:microsoft.com/office/officeart/2005/8/layout/venn1"/>
    <dgm:cxn modelId="{10C725FF-B1F4-4788-A0CB-DA5542103F64}" type="presParOf" srcId="{67FD5847-DEF9-4935-BBB2-79CAD5CA375B}" destId="{C66F33ED-FA8A-423D-BA26-BF191F122D7A}" srcOrd="12" destOrd="0" presId="urn:microsoft.com/office/officeart/2005/8/layout/venn1"/>
    <dgm:cxn modelId="{BF8E5299-25D7-465D-8E4E-8B1CEBCECF95}" type="presParOf" srcId="{67FD5847-DEF9-4935-BBB2-79CAD5CA375B}" destId="{71E08DED-52C1-4A92-9009-AEF861898E08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29B3CAC-851E-4013-9B9D-A0EB7CD02E44}" type="doc">
      <dgm:prSet loTypeId="urn:microsoft.com/office/officeart/2008/layout/CircleAccentTimeline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9B0BE376-35C0-494D-9529-39FBE9B2CB38}">
      <dgm:prSet phldrT="[Text]"/>
      <dgm:spPr/>
      <dgm:t>
        <a:bodyPr/>
        <a:lstStyle/>
        <a:p>
          <a:pPr algn="ctr"/>
          <a:r>
            <a:rPr lang="hr-HR" b="1" dirty="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Centralizirani sustav</a:t>
          </a:r>
          <a:endParaRPr lang="hr-HR" b="1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5FCDF85-1641-4D0B-B611-1F79CC7DB9C2}" type="parTrans" cxnId="{DE317E5A-5FBC-4556-B98B-E141FFA1758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AB10AE2-F807-47BD-9067-30F3FFA302FE}" type="sibTrans" cxnId="{DE317E5A-5FBC-4556-B98B-E141FFA1758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99A4CD-CCEC-4C2F-BC82-320CEE40DCB0}">
      <dgm:prSet phldrT="[Text]"/>
      <dgm:spPr/>
      <dgm:t>
        <a:bodyPr/>
        <a:lstStyle/>
        <a:p>
          <a:r>
            <a:rPr lang="hr-HR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Veliki broj individualnih rješenja</a:t>
          </a:r>
          <a:endParaRPr lang="hr-HR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1CAE801-F96F-43C7-8242-F6EF5353A121}" type="parTrans" cxnId="{FECE5DF3-2EF3-4E3F-B7CA-817ABC8E0F4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5BCDAE4-9D71-4943-8DC9-EBFC33FBD7B7}" type="sibTrans" cxnId="{FECE5DF3-2EF3-4E3F-B7CA-817ABC8E0F4F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0DF63B8-1648-4D91-BEEE-37E5E4183B3C}">
      <dgm:prSet phldrT="[Text]"/>
      <dgm:spPr/>
      <dgm:t>
        <a:bodyPr/>
        <a:lstStyle/>
        <a:p>
          <a:r>
            <a:rPr lang="hr-HR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Neobjedinjenost podataka na jednom mjestu</a:t>
          </a:r>
          <a:endParaRPr lang="hr-HR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E398282-BEC5-4C0F-8DB6-2887DCA202B3}" type="parTrans" cxnId="{8376C3AA-6FD4-48FD-A514-B120642309D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AC5797B-5228-40B1-BA34-854CB6F781A5}" type="sibTrans" cxnId="{8376C3AA-6FD4-48FD-A514-B120642309D5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6D47971-583E-4182-9A86-5CFE1DEE16AF}">
      <dgm:prSet phldrT="[Text]"/>
      <dgm:spPr/>
      <dgm:t>
        <a:bodyPr/>
        <a:lstStyle/>
        <a:p>
          <a:pPr algn="ctr"/>
          <a:r>
            <a:rPr lang="hr-HR" b="1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Automatiziranje procesa</a:t>
          </a:r>
          <a:endParaRPr lang="hr-HR" b="1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BB7DA6C-5116-40AF-92E9-9AD91BD876F1}" type="parTrans" cxnId="{E9A8B26F-6B1A-434D-B4B8-B44058F8D1F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738D859-05EC-4409-AB3D-5F3D7775E2B3}" type="sibTrans" cxnId="{E9A8B26F-6B1A-434D-B4B8-B44058F8D1F2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D87E0FD-4AB9-4DAE-AB2D-3E04808D4C90}">
      <dgm:prSet phldrT="[Text]"/>
      <dgm:spPr/>
      <dgm:t>
        <a:bodyPr/>
        <a:lstStyle/>
        <a:p>
          <a:r>
            <a:rPr lang="hr-HR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Ručno prikupljanje </a:t>
          </a:r>
          <a:endParaRPr lang="hr-HR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610B52A-E056-4505-9A7F-AA3A7B6BD20C}" type="parTrans" cxnId="{F9F95BC1-8835-4F19-9763-29489B3A890E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2C9B5C2-1C50-4DCB-B73F-CB09340F8612}" type="sibTrans" cxnId="{F9F95BC1-8835-4F19-9763-29489B3A890E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6F31325-D020-489D-8B68-32E00885A730}">
      <dgm:prSet phldrT="[Text]"/>
      <dgm:spPr/>
      <dgm:t>
        <a:bodyPr/>
        <a:lstStyle/>
        <a:p>
          <a:r>
            <a:rPr lang="hr-HR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Veliki izdaci po pojedinim TZ</a:t>
          </a:r>
          <a:endParaRPr lang="hr-HR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D13244B-0CE5-48D4-B027-DC23BB1B757E}" type="parTrans" cxnId="{8EA82055-4047-4732-AE54-B50DDD508CAE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B602CA4-76CE-42DB-BC14-313FEF313DF4}" type="sibTrans" cxnId="{8EA82055-4047-4732-AE54-B50DDD508CAE}">
      <dgm:prSet/>
      <dgm:spPr/>
      <dgm:t>
        <a:bodyPr/>
        <a:lstStyle/>
        <a:p>
          <a:endParaRPr lang="hr-H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B157312-94B1-4ACF-BFC9-5112B4C83005}" type="pres">
      <dgm:prSet presAssocID="{829B3CAC-851E-4013-9B9D-A0EB7CD02E44}" presName="Name0" presStyleCnt="0">
        <dgm:presLayoutVars>
          <dgm:dir/>
        </dgm:presLayoutVars>
      </dgm:prSet>
      <dgm:spPr/>
      <dgm:t>
        <a:bodyPr/>
        <a:lstStyle/>
        <a:p>
          <a:endParaRPr lang="hr-HR"/>
        </a:p>
      </dgm:t>
    </dgm:pt>
    <dgm:pt modelId="{8628C914-E283-49AB-ADF3-00BC1E179C14}" type="pres">
      <dgm:prSet presAssocID="{9B0BE376-35C0-494D-9529-39FBE9B2CB38}" presName="parComposite" presStyleCnt="0"/>
      <dgm:spPr/>
      <dgm:t>
        <a:bodyPr/>
        <a:lstStyle/>
        <a:p>
          <a:endParaRPr lang="hr-HR"/>
        </a:p>
      </dgm:t>
    </dgm:pt>
    <dgm:pt modelId="{899872AD-63FE-4011-A746-B6DB6AF5DEE0}" type="pres">
      <dgm:prSet presAssocID="{9B0BE376-35C0-494D-9529-39FBE9B2CB38}" presName="parBigCircle" presStyleLbl="node0" presStyleIdx="0" presStyleCnt="2"/>
      <dgm:spPr/>
      <dgm:t>
        <a:bodyPr/>
        <a:lstStyle/>
        <a:p>
          <a:endParaRPr lang="hr-HR"/>
        </a:p>
      </dgm:t>
    </dgm:pt>
    <dgm:pt modelId="{86EF1BA9-61FF-4A33-8251-E47043398F7F}" type="pres">
      <dgm:prSet presAssocID="{9B0BE376-35C0-494D-9529-39FBE9B2CB38}" presName="parTx" presStyleLbl="revTx" presStyleIdx="0" presStyleCnt="10"/>
      <dgm:spPr/>
      <dgm:t>
        <a:bodyPr/>
        <a:lstStyle/>
        <a:p>
          <a:endParaRPr lang="hr-HR"/>
        </a:p>
      </dgm:t>
    </dgm:pt>
    <dgm:pt modelId="{DE559740-0D72-44FE-806A-E32FB5B02881}" type="pres">
      <dgm:prSet presAssocID="{9B0BE376-35C0-494D-9529-39FBE9B2CB38}" presName="bSpace" presStyleCnt="0"/>
      <dgm:spPr/>
      <dgm:t>
        <a:bodyPr/>
        <a:lstStyle/>
        <a:p>
          <a:endParaRPr lang="hr-HR"/>
        </a:p>
      </dgm:t>
    </dgm:pt>
    <dgm:pt modelId="{306F5F51-3F36-4B84-9356-761A57A9BFA9}" type="pres">
      <dgm:prSet presAssocID="{9B0BE376-35C0-494D-9529-39FBE9B2CB38}" presName="parBackupNorm" presStyleCnt="0"/>
      <dgm:spPr/>
      <dgm:t>
        <a:bodyPr/>
        <a:lstStyle/>
        <a:p>
          <a:endParaRPr lang="hr-HR"/>
        </a:p>
      </dgm:t>
    </dgm:pt>
    <dgm:pt modelId="{97290375-D781-4CA0-ADD6-2D62C754E966}" type="pres">
      <dgm:prSet presAssocID="{FAB10AE2-F807-47BD-9067-30F3FFA302FE}" presName="parSpace" presStyleCnt="0"/>
      <dgm:spPr/>
      <dgm:t>
        <a:bodyPr/>
        <a:lstStyle/>
        <a:p>
          <a:endParaRPr lang="hr-HR"/>
        </a:p>
      </dgm:t>
    </dgm:pt>
    <dgm:pt modelId="{4D456DE9-C391-4F74-B211-EB058236E301}" type="pres">
      <dgm:prSet presAssocID="{0499A4CD-CCEC-4C2F-BC82-320CEE40DCB0}" presName="desBackupLeftNorm" presStyleCnt="0"/>
      <dgm:spPr/>
      <dgm:t>
        <a:bodyPr/>
        <a:lstStyle/>
        <a:p>
          <a:endParaRPr lang="hr-HR"/>
        </a:p>
      </dgm:t>
    </dgm:pt>
    <dgm:pt modelId="{4A8BC795-0EA0-4B58-9753-87C09AA4E3E5}" type="pres">
      <dgm:prSet presAssocID="{0499A4CD-CCEC-4C2F-BC82-320CEE40DCB0}" presName="desComposite" presStyleCnt="0"/>
      <dgm:spPr/>
      <dgm:t>
        <a:bodyPr/>
        <a:lstStyle/>
        <a:p>
          <a:endParaRPr lang="hr-HR"/>
        </a:p>
      </dgm:t>
    </dgm:pt>
    <dgm:pt modelId="{911461A2-CCEC-41F9-933E-8D7278CDF7EA}" type="pres">
      <dgm:prSet presAssocID="{0499A4CD-CCEC-4C2F-BC82-320CEE40DCB0}" presName="desCircle" presStyleLbl="node1" presStyleIdx="0" presStyleCnt="4"/>
      <dgm:spPr/>
      <dgm:t>
        <a:bodyPr/>
        <a:lstStyle/>
        <a:p>
          <a:endParaRPr lang="hr-HR"/>
        </a:p>
      </dgm:t>
    </dgm:pt>
    <dgm:pt modelId="{EA611D6F-F56C-4E8D-8B32-7B630E9A9AD8}" type="pres">
      <dgm:prSet presAssocID="{0499A4CD-CCEC-4C2F-BC82-320CEE40DCB0}" presName="chTx" presStyleLbl="revTx" presStyleIdx="1" presStyleCnt="10"/>
      <dgm:spPr/>
      <dgm:t>
        <a:bodyPr/>
        <a:lstStyle/>
        <a:p>
          <a:endParaRPr lang="hr-HR"/>
        </a:p>
      </dgm:t>
    </dgm:pt>
    <dgm:pt modelId="{926EA0F1-A8F1-4718-90AD-347682008DCC}" type="pres">
      <dgm:prSet presAssocID="{0499A4CD-CCEC-4C2F-BC82-320CEE40DCB0}" presName="desTx" presStyleLbl="revTx" presStyleIdx="2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09E8D2D-C368-4467-83CD-3215914E66F2}" type="pres">
      <dgm:prSet presAssocID="{0499A4CD-CCEC-4C2F-BC82-320CEE40DCB0}" presName="desBackupRightNorm" presStyleCnt="0"/>
      <dgm:spPr/>
      <dgm:t>
        <a:bodyPr/>
        <a:lstStyle/>
        <a:p>
          <a:endParaRPr lang="hr-HR"/>
        </a:p>
      </dgm:t>
    </dgm:pt>
    <dgm:pt modelId="{4F5ED5EA-C112-40CB-AA09-1D8708D6AD61}" type="pres">
      <dgm:prSet presAssocID="{A5BCDAE4-9D71-4943-8DC9-EBFC33FBD7B7}" presName="desSpace" presStyleCnt="0"/>
      <dgm:spPr/>
      <dgm:t>
        <a:bodyPr/>
        <a:lstStyle/>
        <a:p>
          <a:endParaRPr lang="hr-HR"/>
        </a:p>
      </dgm:t>
    </dgm:pt>
    <dgm:pt modelId="{88868D55-3E5C-4A79-AA62-46333FFDAF18}" type="pres">
      <dgm:prSet presAssocID="{F0DF63B8-1648-4D91-BEEE-37E5E4183B3C}" presName="desBackupLeftNorm" presStyleCnt="0"/>
      <dgm:spPr/>
      <dgm:t>
        <a:bodyPr/>
        <a:lstStyle/>
        <a:p>
          <a:endParaRPr lang="hr-HR"/>
        </a:p>
      </dgm:t>
    </dgm:pt>
    <dgm:pt modelId="{1B57E7E6-8ACC-462F-820C-460FCDFB9DAC}" type="pres">
      <dgm:prSet presAssocID="{F0DF63B8-1648-4D91-BEEE-37E5E4183B3C}" presName="desComposite" presStyleCnt="0"/>
      <dgm:spPr/>
      <dgm:t>
        <a:bodyPr/>
        <a:lstStyle/>
        <a:p>
          <a:endParaRPr lang="hr-HR"/>
        </a:p>
      </dgm:t>
    </dgm:pt>
    <dgm:pt modelId="{EBDA5C69-751E-4341-A40A-D515FE94F56F}" type="pres">
      <dgm:prSet presAssocID="{F0DF63B8-1648-4D91-BEEE-37E5E4183B3C}" presName="desCircle" presStyleLbl="node1" presStyleIdx="1" presStyleCnt="4"/>
      <dgm:spPr/>
      <dgm:t>
        <a:bodyPr/>
        <a:lstStyle/>
        <a:p>
          <a:endParaRPr lang="hr-HR"/>
        </a:p>
      </dgm:t>
    </dgm:pt>
    <dgm:pt modelId="{04276F3E-3F87-4D14-8382-29EF5FD1F9B9}" type="pres">
      <dgm:prSet presAssocID="{F0DF63B8-1648-4D91-BEEE-37E5E4183B3C}" presName="chTx" presStyleLbl="revTx" presStyleIdx="3" presStyleCnt="10"/>
      <dgm:spPr/>
      <dgm:t>
        <a:bodyPr/>
        <a:lstStyle/>
        <a:p>
          <a:endParaRPr lang="hr-HR"/>
        </a:p>
      </dgm:t>
    </dgm:pt>
    <dgm:pt modelId="{4A58F2C9-0503-4457-9290-C4FE5C91CC44}" type="pres">
      <dgm:prSet presAssocID="{F0DF63B8-1648-4D91-BEEE-37E5E4183B3C}" presName="desTx" presStyleLbl="revTx" presStyleIdx="4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1EFAF8D-314E-4A89-A114-9FC56FF79063}" type="pres">
      <dgm:prSet presAssocID="{F0DF63B8-1648-4D91-BEEE-37E5E4183B3C}" presName="desBackupRightNorm" presStyleCnt="0"/>
      <dgm:spPr/>
      <dgm:t>
        <a:bodyPr/>
        <a:lstStyle/>
        <a:p>
          <a:endParaRPr lang="hr-HR"/>
        </a:p>
      </dgm:t>
    </dgm:pt>
    <dgm:pt modelId="{45DE8D8A-60C4-4E02-8B73-8A8D7AEE24FB}" type="pres">
      <dgm:prSet presAssocID="{3AC5797B-5228-40B1-BA34-854CB6F781A5}" presName="desSpace" presStyleCnt="0"/>
      <dgm:spPr/>
      <dgm:t>
        <a:bodyPr/>
        <a:lstStyle/>
        <a:p>
          <a:endParaRPr lang="hr-HR"/>
        </a:p>
      </dgm:t>
    </dgm:pt>
    <dgm:pt modelId="{ACD8AD68-6C89-457C-9AFC-AC10B2AA0ED1}" type="pres">
      <dgm:prSet presAssocID="{86D47971-583E-4182-9A86-5CFE1DEE16AF}" presName="parComposite" presStyleCnt="0"/>
      <dgm:spPr/>
      <dgm:t>
        <a:bodyPr/>
        <a:lstStyle/>
        <a:p>
          <a:endParaRPr lang="hr-HR"/>
        </a:p>
      </dgm:t>
    </dgm:pt>
    <dgm:pt modelId="{F2279576-B5B4-47CD-AD77-817454CEB926}" type="pres">
      <dgm:prSet presAssocID="{86D47971-583E-4182-9A86-5CFE1DEE16AF}" presName="parBigCircle" presStyleLbl="node0" presStyleIdx="1" presStyleCnt="2"/>
      <dgm:spPr/>
      <dgm:t>
        <a:bodyPr/>
        <a:lstStyle/>
        <a:p>
          <a:endParaRPr lang="hr-HR"/>
        </a:p>
      </dgm:t>
    </dgm:pt>
    <dgm:pt modelId="{25E4773A-49D7-4F4C-9278-979186D72423}" type="pres">
      <dgm:prSet presAssocID="{86D47971-583E-4182-9A86-5CFE1DEE16AF}" presName="parTx" presStyleLbl="revTx" presStyleIdx="5" presStyleCnt="10"/>
      <dgm:spPr/>
      <dgm:t>
        <a:bodyPr/>
        <a:lstStyle/>
        <a:p>
          <a:endParaRPr lang="hr-HR"/>
        </a:p>
      </dgm:t>
    </dgm:pt>
    <dgm:pt modelId="{FD9BDADE-2428-4A1C-BE0C-D11C6E891F99}" type="pres">
      <dgm:prSet presAssocID="{86D47971-583E-4182-9A86-5CFE1DEE16AF}" presName="bSpace" presStyleCnt="0"/>
      <dgm:spPr/>
      <dgm:t>
        <a:bodyPr/>
        <a:lstStyle/>
        <a:p>
          <a:endParaRPr lang="hr-HR"/>
        </a:p>
      </dgm:t>
    </dgm:pt>
    <dgm:pt modelId="{448F5D62-3D23-4621-AD36-1BC20DF6D400}" type="pres">
      <dgm:prSet presAssocID="{86D47971-583E-4182-9A86-5CFE1DEE16AF}" presName="parBackupNorm" presStyleCnt="0"/>
      <dgm:spPr/>
      <dgm:t>
        <a:bodyPr/>
        <a:lstStyle/>
        <a:p>
          <a:endParaRPr lang="hr-HR"/>
        </a:p>
      </dgm:t>
    </dgm:pt>
    <dgm:pt modelId="{7EB926A1-D8BC-43F0-80A7-25F7C9648975}" type="pres">
      <dgm:prSet presAssocID="{2738D859-05EC-4409-AB3D-5F3D7775E2B3}" presName="parSpace" presStyleCnt="0"/>
      <dgm:spPr/>
      <dgm:t>
        <a:bodyPr/>
        <a:lstStyle/>
        <a:p>
          <a:endParaRPr lang="hr-HR"/>
        </a:p>
      </dgm:t>
    </dgm:pt>
    <dgm:pt modelId="{8A8E2B21-5282-472D-BF0A-C2265334BA6A}" type="pres">
      <dgm:prSet presAssocID="{8D87E0FD-4AB9-4DAE-AB2D-3E04808D4C90}" presName="desBackupLeftNorm" presStyleCnt="0"/>
      <dgm:spPr/>
      <dgm:t>
        <a:bodyPr/>
        <a:lstStyle/>
        <a:p>
          <a:endParaRPr lang="hr-HR"/>
        </a:p>
      </dgm:t>
    </dgm:pt>
    <dgm:pt modelId="{160DE955-18B4-4709-949C-B4C8B37AAAEF}" type="pres">
      <dgm:prSet presAssocID="{8D87E0FD-4AB9-4DAE-AB2D-3E04808D4C90}" presName="desComposite" presStyleCnt="0"/>
      <dgm:spPr/>
      <dgm:t>
        <a:bodyPr/>
        <a:lstStyle/>
        <a:p>
          <a:endParaRPr lang="hr-HR"/>
        </a:p>
      </dgm:t>
    </dgm:pt>
    <dgm:pt modelId="{30228AAD-3C1B-4EF2-A276-D92DF6F02F89}" type="pres">
      <dgm:prSet presAssocID="{8D87E0FD-4AB9-4DAE-AB2D-3E04808D4C90}" presName="desCircle" presStyleLbl="node1" presStyleIdx="2" presStyleCnt="4"/>
      <dgm:spPr/>
      <dgm:t>
        <a:bodyPr/>
        <a:lstStyle/>
        <a:p>
          <a:endParaRPr lang="hr-HR"/>
        </a:p>
      </dgm:t>
    </dgm:pt>
    <dgm:pt modelId="{1ACBB5DF-720E-475D-9BD3-BA036F7827B3}" type="pres">
      <dgm:prSet presAssocID="{8D87E0FD-4AB9-4DAE-AB2D-3E04808D4C90}" presName="chTx" presStyleLbl="revTx" presStyleIdx="6" presStyleCnt="10"/>
      <dgm:spPr/>
      <dgm:t>
        <a:bodyPr/>
        <a:lstStyle/>
        <a:p>
          <a:endParaRPr lang="hr-HR"/>
        </a:p>
      </dgm:t>
    </dgm:pt>
    <dgm:pt modelId="{C1B90C37-DC87-479B-A2C3-AF47C72269C3}" type="pres">
      <dgm:prSet presAssocID="{8D87E0FD-4AB9-4DAE-AB2D-3E04808D4C90}" presName="desTx" presStyleLbl="revTx" presStyleIdx="7" presStyleCnt="10" custLinFactNeighborX="-2192" custLinFactNeighborY="-2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3FA155C-384F-4729-AEF8-7B1AF4AFB16A}" type="pres">
      <dgm:prSet presAssocID="{8D87E0FD-4AB9-4DAE-AB2D-3E04808D4C90}" presName="desBackupRightNorm" presStyleCnt="0"/>
      <dgm:spPr/>
      <dgm:t>
        <a:bodyPr/>
        <a:lstStyle/>
        <a:p>
          <a:endParaRPr lang="hr-HR"/>
        </a:p>
      </dgm:t>
    </dgm:pt>
    <dgm:pt modelId="{3C2A1520-9EED-416B-BDC5-0DA7511692A1}" type="pres">
      <dgm:prSet presAssocID="{42C9B5C2-1C50-4DCB-B73F-CB09340F8612}" presName="desSpace" presStyleCnt="0"/>
      <dgm:spPr/>
      <dgm:t>
        <a:bodyPr/>
        <a:lstStyle/>
        <a:p>
          <a:endParaRPr lang="hr-HR"/>
        </a:p>
      </dgm:t>
    </dgm:pt>
    <dgm:pt modelId="{122B3A77-8366-4810-85DE-694C6C9038EE}" type="pres">
      <dgm:prSet presAssocID="{96F31325-D020-489D-8B68-32E00885A730}" presName="desBackupLeftNorm" presStyleCnt="0"/>
      <dgm:spPr/>
      <dgm:t>
        <a:bodyPr/>
        <a:lstStyle/>
        <a:p>
          <a:endParaRPr lang="hr-HR"/>
        </a:p>
      </dgm:t>
    </dgm:pt>
    <dgm:pt modelId="{750A6E9F-FCCF-47F3-8334-78D1E8FBDFF0}" type="pres">
      <dgm:prSet presAssocID="{96F31325-D020-489D-8B68-32E00885A730}" presName="desComposite" presStyleCnt="0"/>
      <dgm:spPr/>
      <dgm:t>
        <a:bodyPr/>
        <a:lstStyle/>
        <a:p>
          <a:endParaRPr lang="hr-HR"/>
        </a:p>
      </dgm:t>
    </dgm:pt>
    <dgm:pt modelId="{A43048BF-A0B5-4736-8BE0-AE1D5F8F860B}" type="pres">
      <dgm:prSet presAssocID="{96F31325-D020-489D-8B68-32E00885A730}" presName="desCircle" presStyleLbl="node1" presStyleIdx="3" presStyleCnt="4"/>
      <dgm:spPr/>
      <dgm:t>
        <a:bodyPr/>
        <a:lstStyle/>
        <a:p>
          <a:endParaRPr lang="hr-HR"/>
        </a:p>
      </dgm:t>
    </dgm:pt>
    <dgm:pt modelId="{765CEC36-135F-44E5-8461-6B30811B54AD}" type="pres">
      <dgm:prSet presAssocID="{96F31325-D020-489D-8B68-32E00885A730}" presName="chTx" presStyleLbl="revTx" presStyleIdx="8" presStyleCnt="10"/>
      <dgm:spPr/>
      <dgm:t>
        <a:bodyPr/>
        <a:lstStyle/>
        <a:p>
          <a:endParaRPr lang="hr-HR"/>
        </a:p>
      </dgm:t>
    </dgm:pt>
    <dgm:pt modelId="{3D8F85F9-9453-4869-B00C-BEBA148FC671}" type="pres">
      <dgm:prSet presAssocID="{96F31325-D020-489D-8B68-32E00885A730}" presName="desTx" presStyleLbl="revTx" presStyleIdx="9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4FA171E-8DD4-4D12-B3E7-642594249BDE}" type="pres">
      <dgm:prSet presAssocID="{96F31325-D020-489D-8B68-32E00885A730}" presName="desBackupRightNorm" presStyleCnt="0"/>
      <dgm:spPr/>
      <dgm:t>
        <a:bodyPr/>
        <a:lstStyle/>
        <a:p>
          <a:endParaRPr lang="hr-HR"/>
        </a:p>
      </dgm:t>
    </dgm:pt>
    <dgm:pt modelId="{75A26634-114E-4877-B1F4-DD0989C7AB64}" type="pres">
      <dgm:prSet presAssocID="{5B602CA4-76CE-42DB-BC14-313FEF313DF4}" presName="desSpace" presStyleCnt="0"/>
      <dgm:spPr/>
      <dgm:t>
        <a:bodyPr/>
        <a:lstStyle/>
        <a:p>
          <a:endParaRPr lang="hr-HR"/>
        </a:p>
      </dgm:t>
    </dgm:pt>
  </dgm:ptLst>
  <dgm:cxnLst>
    <dgm:cxn modelId="{DE317E5A-5FBC-4556-B98B-E141FFA17585}" srcId="{829B3CAC-851E-4013-9B9D-A0EB7CD02E44}" destId="{9B0BE376-35C0-494D-9529-39FBE9B2CB38}" srcOrd="0" destOrd="0" parTransId="{95FCDF85-1641-4D0B-B611-1F79CC7DB9C2}" sibTransId="{FAB10AE2-F807-47BD-9067-30F3FFA302FE}"/>
    <dgm:cxn modelId="{D0B52B1C-F76A-4182-AA21-0885E8428B87}" type="presOf" srcId="{829B3CAC-851E-4013-9B9D-A0EB7CD02E44}" destId="{AB157312-94B1-4ACF-BFC9-5112B4C83005}" srcOrd="0" destOrd="0" presId="urn:microsoft.com/office/officeart/2008/layout/CircleAccentTimeline"/>
    <dgm:cxn modelId="{102332A3-CE31-4B8B-8EB8-4265DCEDAF8B}" type="presOf" srcId="{F0DF63B8-1648-4D91-BEEE-37E5E4183B3C}" destId="{04276F3E-3F87-4D14-8382-29EF5FD1F9B9}" srcOrd="0" destOrd="0" presId="urn:microsoft.com/office/officeart/2008/layout/CircleAccentTimeline"/>
    <dgm:cxn modelId="{8376C3AA-6FD4-48FD-A514-B120642309D5}" srcId="{9B0BE376-35C0-494D-9529-39FBE9B2CB38}" destId="{F0DF63B8-1648-4D91-BEEE-37E5E4183B3C}" srcOrd="1" destOrd="0" parTransId="{7E398282-BEC5-4C0F-8DB6-2887DCA202B3}" sibTransId="{3AC5797B-5228-40B1-BA34-854CB6F781A5}"/>
    <dgm:cxn modelId="{429468F0-E27C-49E2-A059-C29D8C2E15D1}" type="presOf" srcId="{8D87E0FD-4AB9-4DAE-AB2D-3E04808D4C90}" destId="{1ACBB5DF-720E-475D-9BD3-BA036F7827B3}" srcOrd="0" destOrd="0" presId="urn:microsoft.com/office/officeart/2008/layout/CircleAccentTimeline"/>
    <dgm:cxn modelId="{56EB29B5-B4C0-49D1-8045-0F19038BAD24}" type="presOf" srcId="{0499A4CD-CCEC-4C2F-BC82-320CEE40DCB0}" destId="{EA611D6F-F56C-4E8D-8B32-7B630E9A9AD8}" srcOrd="0" destOrd="0" presId="urn:microsoft.com/office/officeart/2008/layout/CircleAccentTimeline"/>
    <dgm:cxn modelId="{FD315DB8-18E5-4AEE-801C-B2FA896A5E83}" type="presOf" srcId="{96F31325-D020-489D-8B68-32E00885A730}" destId="{765CEC36-135F-44E5-8461-6B30811B54AD}" srcOrd="0" destOrd="0" presId="urn:microsoft.com/office/officeart/2008/layout/CircleAccentTimeline"/>
    <dgm:cxn modelId="{BE0CD3E1-C292-4B01-86BB-C74C66BDEE5D}" type="presOf" srcId="{86D47971-583E-4182-9A86-5CFE1DEE16AF}" destId="{25E4773A-49D7-4F4C-9278-979186D72423}" srcOrd="0" destOrd="0" presId="urn:microsoft.com/office/officeart/2008/layout/CircleAccentTimeline"/>
    <dgm:cxn modelId="{8EA82055-4047-4732-AE54-B50DDD508CAE}" srcId="{86D47971-583E-4182-9A86-5CFE1DEE16AF}" destId="{96F31325-D020-489D-8B68-32E00885A730}" srcOrd="1" destOrd="0" parTransId="{ED13244B-0CE5-48D4-B027-DC23BB1B757E}" sibTransId="{5B602CA4-76CE-42DB-BC14-313FEF313DF4}"/>
    <dgm:cxn modelId="{F9F95BC1-8835-4F19-9763-29489B3A890E}" srcId="{86D47971-583E-4182-9A86-5CFE1DEE16AF}" destId="{8D87E0FD-4AB9-4DAE-AB2D-3E04808D4C90}" srcOrd="0" destOrd="0" parTransId="{A610B52A-E056-4505-9A7F-AA3A7B6BD20C}" sibTransId="{42C9B5C2-1C50-4DCB-B73F-CB09340F8612}"/>
    <dgm:cxn modelId="{E9A8B26F-6B1A-434D-B4B8-B44058F8D1F2}" srcId="{829B3CAC-851E-4013-9B9D-A0EB7CD02E44}" destId="{86D47971-583E-4182-9A86-5CFE1DEE16AF}" srcOrd="1" destOrd="0" parTransId="{3BB7DA6C-5116-40AF-92E9-9AD91BD876F1}" sibTransId="{2738D859-05EC-4409-AB3D-5F3D7775E2B3}"/>
    <dgm:cxn modelId="{DA3D61B3-1967-410B-8310-965204636544}" type="presOf" srcId="{9B0BE376-35C0-494D-9529-39FBE9B2CB38}" destId="{86EF1BA9-61FF-4A33-8251-E47043398F7F}" srcOrd="0" destOrd="0" presId="urn:microsoft.com/office/officeart/2008/layout/CircleAccentTimeline"/>
    <dgm:cxn modelId="{FECE5DF3-2EF3-4E3F-B7CA-817ABC8E0F4F}" srcId="{9B0BE376-35C0-494D-9529-39FBE9B2CB38}" destId="{0499A4CD-CCEC-4C2F-BC82-320CEE40DCB0}" srcOrd="0" destOrd="0" parTransId="{C1CAE801-F96F-43C7-8242-F6EF5353A121}" sibTransId="{A5BCDAE4-9D71-4943-8DC9-EBFC33FBD7B7}"/>
    <dgm:cxn modelId="{889A0BD8-F2F4-401D-8177-5946D01927DB}" type="presParOf" srcId="{AB157312-94B1-4ACF-BFC9-5112B4C83005}" destId="{8628C914-E283-49AB-ADF3-00BC1E179C14}" srcOrd="0" destOrd="0" presId="urn:microsoft.com/office/officeart/2008/layout/CircleAccentTimeline"/>
    <dgm:cxn modelId="{8C9176F1-952C-4CCA-A48C-89315FF6B3C5}" type="presParOf" srcId="{8628C914-E283-49AB-ADF3-00BC1E179C14}" destId="{899872AD-63FE-4011-A746-B6DB6AF5DEE0}" srcOrd="0" destOrd="0" presId="urn:microsoft.com/office/officeart/2008/layout/CircleAccentTimeline"/>
    <dgm:cxn modelId="{F0A97584-9B7C-4AE7-BB50-3C430AC7841B}" type="presParOf" srcId="{8628C914-E283-49AB-ADF3-00BC1E179C14}" destId="{86EF1BA9-61FF-4A33-8251-E47043398F7F}" srcOrd="1" destOrd="0" presId="urn:microsoft.com/office/officeart/2008/layout/CircleAccentTimeline"/>
    <dgm:cxn modelId="{70F940C3-CB9D-4FCF-8907-86A37C021F0E}" type="presParOf" srcId="{8628C914-E283-49AB-ADF3-00BC1E179C14}" destId="{DE559740-0D72-44FE-806A-E32FB5B02881}" srcOrd="2" destOrd="0" presId="urn:microsoft.com/office/officeart/2008/layout/CircleAccentTimeline"/>
    <dgm:cxn modelId="{80896CC1-0D73-4135-95D4-FE36E79F2288}" type="presParOf" srcId="{AB157312-94B1-4ACF-BFC9-5112B4C83005}" destId="{306F5F51-3F36-4B84-9356-761A57A9BFA9}" srcOrd="1" destOrd="0" presId="urn:microsoft.com/office/officeart/2008/layout/CircleAccentTimeline"/>
    <dgm:cxn modelId="{787CFD84-CBEA-445D-AAA2-E05B4B16162D}" type="presParOf" srcId="{AB157312-94B1-4ACF-BFC9-5112B4C83005}" destId="{97290375-D781-4CA0-ADD6-2D62C754E966}" srcOrd="2" destOrd="0" presId="urn:microsoft.com/office/officeart/2008/layout/CircleAccentTimeline"/>
    <dgm:cxn modelId="{469C55A6-5605-4F4E-AE88-93D6ECE99E00}" type="presParOf" srcId="{AB157312-94B1-4ACF-BFC9-5112B4C83005}" destId="{4D456DE9-C391-4F74-B211-EB058236E301}" srcOrd="3" destOrd="0" presId="urn:microsoft.com/office/officeart/2008/layout/CircleAccentTimeline"/>
    <dgm:cxn modelId="{B3FA5BA9-7F09-49B0-8695-68EF4E287902}" type="presParOf" srcId="{AB157312-94B1-4ACF-BFC9-5112B4C83005}" destId="{4A8BC795-0EA0-4B58-9753-87C09AA4E3E5}" srcOrd="4" destOrd="0" presId="urn:microsoft.com/office/officeart/2008/layout/CircleAccentTimeline"/>
    <dgm:cxn modelId="{875D0F2B-DD05-48C4-978F-AECF9DDA45D5}" type="presParOf" srcId="{4A8BC795-0EA0-4B58-9753-87C09AA4E3E5}" destId="{911461A2-CCEC-41F9-933E-8D7278CDF7EA}" srcOrd="0" destOrd="0" presId="urn:microsoft.com/office/officeart/2008/layout/CircleAccentTimeline"/>
    <dgm:cxn modelId="{4E63BD45-D93A-44D8-822D-9F791C067336}" type="presParOf" srcId="{4A8BC795-0EA0-4B58-9753-87C09AA4E3E5}" destId="{EA611D6F-F56C-4E8D-8B32-7B630E9A9AD8}" srcOrd="1" destOrd="0" presId="urn:microsoft.com/office/officeart/2008/layout/CircleAccentTimeline"/>
    <dgm:cxn modelId="{A08B499F-92BF-46DC-8ACA-43BE32D9E975}" type="presParOf" srcId="{4A8BC795-0EA0-4B58-9753-87C09AA4E3E5}" destId="{926EA0F1-A8F1-4718-90AD-347682008DCC}" srcOrd="2" destOrd="0" presId="urn:microsoft.com/office/officeart/2008/layout/CircleAccentTimeline"/>
    <dgm:cxn modelId="{9544F56F-89FC-4B5A-970A-FADAD975F601}" type="presParOf" srcId="{AB157312-94B1-4ACF-BFC9-5112B4C83005}" destId="{809E8D2D-C368-4467-83CD-3215914E66F2}" srcOrd="5" destOrd="0" presId="urn:microsoft.com/office/officeart/2008/layout/CircleAccentTimeline"/>
    <dgm:cxn modelId="{03B8B380-4EA5-41EF-A4D9-00811DA3B534}" type="presParOf" srcId="{AB157312-94B1-4ACF-BFC9-5112B4C83005}" destId="{4F5ED5EA-C112-40CB-AA09-1D8708D6AD61}" srcOrd="6" destOrd="0" presId="urn:microsoft.com/office/officeart/2008/layout/CircleAccentTimeline"/>
    <dgm:cxn modelId="{25C6AD37-00F9-4E8F-99BF-AF2385CC5CB8}" type="presParOf" srcId="{AB157312-94B1-4ACF-BFC9-5112B4C83005}" destId="{88868D55-3E5C-4A79-AA62-46333FFDAF18}" srcOrd="7" destOrd="0" presId="urn:microsoft.com/office/officeart/2008/layout/CircleAccentTimeline"/>
    <dgm:cxn modelId="{17F28C97-AB0A-47AD-AE2E-01249543A8C2}" type="presParOf" srcId="{AB157312-94B1-4ACF-BFC9-5112B4C83005}" destId="{1B57E7E6-8ACC-462F-820C-460FCDFB9DAC}" srcOrd="8" destOrd="0" presId="urn:microsoft.com/office/officeart/2008/layout/CircleAccentTimeline"/>
    <dgm:cxn modelId="{D4EFB080-1E5C-426D-8956-B89E1A9E020E}" type="presParOf" srcId="{1B57E7E6-8ACC-462F-820C-460FCDFB9DAC}" destId="{EBDA5C69-751E-4341-A40A-D515FE94F56F}" srcOrd="0" destOrd="0" presId="urn:microsoft.com/office/officeart/2008/layout/CircleAccentTimeline"/>
    <dgm:cxn modelId="{2E44F3B1-6F8F-4800-BC52-0F29B0AAF3F3}" type="presParOf" srcId="{1B57E7E6-8ACC-462F-820C-460FCDFB9DAC}" destId="{04276F3E-3F87-4D14-8382-29EF5FD1F9B9}" srcOrd="1" destOrd="0" presId="urn:microsoft.com/office/officeart/2008/layout/CircleAccentTimeline"/>
    <dgm:cxn modelId="{55342C82-C23A-47A3-A812-1F42E8E1577D}" type="presParOf" srcId="{1B57E7E6-8ACC-462F-820C-460FCDFB9DAC}" destId="{4A58F2C9-0503-4457-9290-C4FE5C91CC44}" srcOrd="2" destOrd="0" presId="urn:microsoft.com/office/officeart/2008/layout/CircleAccentTimeline"/>
    <dgm:cxn modelId="{A5BDE640-5081-4013-8455-A8BEFFFAA45F}" type="presParOf" srcId="{AB157312-94B1-4ACF-BFC9-5112B4C83005}" destId="{21EFAF8D-314E-4A89-A114-9FC56FF79063}" srcOrd="9" destOrd="0" presId="urn:microsoft.com/office/officeart/2008/layout/CircleAccentTimeline"/>
    <dgm:cxn modelId="{3E968ACB-0C71-4CD3-BFCB-97D68F048403}" type="presParOf" srcId="{AB157312-94B1-4ACF-BFC9-5112B4C83005}" destId="{45DE8D8A-60C4-4E02-8B73-8A8D7AEE24FB}" srcOrd="10" destOrd="0" presId="urn:microsoft.com/office/officeart/2008/layout/CircleAccentTimeline"/>
    <dgm:cxn modelId="{B298389A-A3DD-4A8E-896D-CB67BF8EE274}" type="presParOf" srcId="{AB157312-94B1-4ACF-BFC9-5112B4C83005}" destId="{ACD8AD68-6C89-457C-9AFC-AC10B2AA0ED1}" srcOrd="11" destOrd="0" presId="urn:microsoft.com/office/officeart/2008/layout/CircleAccentTimeline"/>
    <dgm:cxn modelId="{911F6A77-9261-4C95-B1B8-9DBC6E8BA65B}" type="presParOf" srcId="{ACD8AD68-6C89-457C-9AFC-AC10B2AA0ED1}" destId="{F2279576-B5B4-47CD-AD77-817454CEB926}" srcOrd="0" destOrd="0" presId="urn:microsoft.com/office/officeart/2008/layout/CircleAccentTimeline"/>
    <dgm:cxn modelId="{DC54627B-5B81-4163-B36A-816A8FC80056}" type="presParOf" srcId="{ACD8AD68-6C89-457C-9AFC-AC10B2AA0ED1}" destId="{25E4773A-49D7-4F4C-9278-979186D72423}" srcOrd="1" destOrd="0" presId="urn:microsoft.com/office/officeart/2008/layout/CircleAccentTimeline"/>
    <dgm:cxn modelId="{D1DC60A2-4EB7-41F4-8701-B5EAB9F35757}" type="presParOf" srcId="{ACD8AD68-6C89-457C-9AFC-AC10B2AA0ED1}" destId="{FD9BDADE-2428-4A1C-BE0C-D11C6E891F99}" srcOrd="2" destOrd="0" presId="urn:microsoft.com/office/officeart/2008/layout/CircleAccentTimeline"/>
    <dgm:cxn modelId="{53D6BBDE-F4E8-424F-B2E0-AA58E33DBCC0}" type="presParOf" srcId="{AB157312-94B1-4ACF-BFC9-5112B4C83005}" destId="{448F5D62-3D23-4621-AD36-1BC20DF6D400}" srcOrd="12" destOrd="0" presId="urn:microsoft.com/office/officeart/2008/layout/CircleAccentTimeline"/>
    <dgm:cxn modelId="{AEC66BD6-2FC0-411F-B357-32CDC4526E54}" type="presParOf" srcId="{AB157312-94B1-4ACF-BFC9-5112B4C83005}" destId="{7EB926A1-D8BC-43F0-80A7-25F7C9648975}" srcOrd="13" destOrd="0" presId="urn:microsoft.com/office/officeart/2008/layout/CircleAccentTimeline"/>
    <dgm:cxn modelId="{0632863B-FF3B-4872-A883-F5E0D15EFD5D}" type="presParOf" srcId="{AB157312-94B1-4ACF-BFC9-5112B4C83005}" destId="{8A8E2B21-5282-472D-BF0A-C2265334BA6A}" srcOrd="14" destOrd="0" presId="urn:microsoft.com/office/officeart/2008/layout/CircleAccentTimeline"/>
    <dgm:cxn modelId="{7B7C021A-71FE-429F-809C-D924AFA103FF}" type="presParOf" srcId="{AB157312-94B1-4ACF-BFC9-5112B4C83005}" destId="{160DE955-18B4-4709-949C-B4C8B37AAAEF}" srcOrd="15" destOrd="0" presId="urn:microsoft.com/office/officeart/2008/layout/CircleAccentTimeline"/>
    <dgm:cxn modelId="{B5FEE9A4-2A18-4DD7-90EB-BF6961D7608D}" type="presParOf" srcId="{160DE955-18B4-4709-949C-B4C8B37AAAEF}" destId="{30228AAD-3C1B-4EF2-A276-D92DF6F02F89}" srcOrd="0" destOrd="0" presId="urn:microsoft.com/office/officeart/2008/layout/CircleAccentTimeline"/>
    <dgm:cxn modelId="{42A143C4-76E5-4969-AC34-CE70AFE5C1C9}" type="presParOf" srcId="{160DE955-18B4-4709-949C-B4C8B37AAAEF}" destId="{1ACBB5DF-720E-475D-9BD3-BA036F7827B3}" srcOrd="1" destOrd="0" presId="urn:microsoft.com/office/officeart/2008/layout/CircleAccentTimeline"/>
    <dgm:cxn modelId="{0CA7636F-6E0E-4411-A0AE-2F78AECF405A}" type="presParOf" srcId="{160DE955-18B4-4709-949C-B4C8B37AAAEF}" destId="{C1B90C37-DC87-479B-A2C3-AF47C72269C3}" srcOrd="2" destOrd="0" presId="urn:microsoft.com/office/officeart/2008/layout/CircleAccentTimeline"/>
    <dgm:cxn modelId="{8DFD5F71-4824-4D30-BC5F-B91A86E8F334}" type="presParOf" srcId="{AB157312-94B1-4ACF-BFC9-5112B4C83005}" destId="{23FA155C-384F-4729-AEF8-7B1AF4AFB16A}" srcOrd="16" destOrd="0" presId="urn:microsoft.com/office/officeart/2008/layout/CircleAccentTimeline"/>
    <dgm:cxn modelId="{AC198B8E-CD3A-4419-B004-988E27089885}" type="presParOf" srcId="{AB157312-94B1-4ACF-BFC9-5112B4C83005}" destId="{3C2A1520-9EED-416B-BDC5-0DA7511692A1}" srcOrd="17" destOrd="0" presId="urn:microsoft.com/office/officeart/2008/layout/CircleAccentTimeline"/>
    <dgm:cxn modelId="{38221130-A4D0-4356-B713-23A2D930963D}" type="presParOf" srcId="{AB157312-94B1-4ACF-BFC9-5112B4C83005}" destId="{122B3A77-8366-4810-85DE-694C6C9038EE}" srcOrd="18" destOrd="0" presId="urn:microsoft.com/office/officeart/2008/layout/CircleAccentTimeline"/>
    <dgm:cxn modelId="{9AF5C286-0E1E-4A2F-86A8-2F41615B6702}" type="presParOf" srcId="{AB157312-94B1-4ACF-BFC9-5112B4C83005}" destId="{750A6E9F-FCCF-47F3-8334-78D1E8FBDFF0}" srcOrd="19" destOrd="0" presId="urn:microsoft.com/office/officeart/2008/layout/CircleAccentTimeline"/>
    <dgm:cxn modelId="{ADC74716-03E8-45AB-80B6-E3AC5DF041FC}" type="presParOf" srcId="{750A6E9F-FCCF-47F3-8334-78D1E8FBDFF0}" destId="{A43048BF-A0B5-4736-8BE0-AE1D5F8F860B}" srcOrd="0" destOrd="0" presId="urn:microsoft.com/office/officeart/2008/layout/CircleAccentTimeline"/>
    <dgm:cxn modelId="{2058EE12-D45A-42A4-A8B3-D6520588E181}" type="presParOf" srcId="{750A6E9F-FCCF-47F3-8334-78D1E8FBDFF0}" destId="{765CEC36-135F-44E5-8461-6B30811B54AD}" srcOrd="1" destOrd="0" presId="urn:microsoft.com/office/officeart/2008/layout/CircleAccentTimeline"/>
    <dgm:cxn modelId="{5C9AB793-9E6E-464B-909D-04181173DEB8}" type="presParOf" srcId="{750A6E9F-FCCF-47F3-8334-78D1E8FBDFF0}" destId="{3D8F85F9-9453-4869-B00C-BEBA148FC671}" srcOrd="2" destOrd="0" presId="urn:microsoft.com/office/officeart/2008/layout/CircleAccentTimeline"/>
    <dgm:cxn modelId="{F2DEB5EE-0C6E-4D59-8704-BFD27D15FEAE}" type="presParOf" srcId="{AB157312-94B1-4ACF-BFC9-5112B4C83005}" destId="{94FA171E-8DD4-4D12-B3E7-642594249BDE}" srcOrd="20" destOrd="0" presId="urn:microsoft.com/office/officeart/2008/layout/CircleAccentTimeline"/>
    <dgm:cxn modelId="{A2ED578E-A6EC-4337-97B0-C6920B501AFB}" type="presParOf" srcId="{AB157312-94B1-4ACF-BFC9-5112B4C83005}" destId="{75A26634-114E-4877-B1F4-DD0989C7AB64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EA1D4F-91A5-4F85-B245-CFF4022E17B7}">
      <dsp:nvSpPr>
        <dsp:cNvPr id="0" name=""/>
        <dsp:cNvSpPr/>
      </dsp:nvSpPr>
      <dsp:spPr>
        <a:xfrm rot="10800000">
          <a:off x="1692784" y="1710"/>
          <a:ext cx="5472684" cy="1257304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Informacijski sustav za prijavu i odjavu turista</a:t>
          </a:r>
          <a:endParaRPr lang="hr-HR" sz="23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2007110" y="1710"/>
        <a:ext cx="5158358" cy="1257304"/>
      </dsp:txXfrm>
    </dsp:sp>
    <dsp:sp modelId="{ADD78B86-0B27-4D0C-9162-398D93B560AA}">
      <dsp:nvSpPr>
        <dsp:cNvPr id="0" name=""/>
        <dsp:cNvSpPr/>
      </dsp:nvSpPr>
      <dsp:spPr>
        <a:xfrm>
          <a:off x="1064131" y="1710"/>
          <a:ext cx="1257304" cy="125730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F328F-2066-4935-A9FE-057685F42A99}">
      <dsp:nvSpPr>
        <dsp:cNvPr id="0" name=""/>
        <dsp:cNvSpPr/>
      </dsp:nvSpPr>
      <dsp:spPr>
        <a:xfrm rot="10800000">
          <a:off x="1692784" y="1634329"/>
          <a:ext cx="5472684" cy="1257304"/>
        </a:xfrm>
        <a:prstGeom prst="homePlat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Besplatna internetska aplikacija koja povezuje sve turističke zajednice u Republici Hrvatskoj</a:t>
          </a:r>
          <a:endParaRPr lang="hr-HR" sz="23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2007110" y="1634329"/>
        <a:ext cx="5158358" cy="1257304"/>
      </dsp:txXfrm>
    </dsp:sp>
    <dsp:sp modelId="{91621A04-ABE3-4925-9972-81C354324307}">
      <dsp:nvSpPr>
        <dsp:cNvPr id="0" name=""/>
        <dsp:cNvSpPr/>
      </dsp:nvSpPr>
      <dsp:spPr>
        <a:xfrm>
          <a:off x="1064131" y="1634329"/>
          <a:ext cx="1257304" cy="1257304"/>
        </a:xfrm>
        <a:prstGeom prst="ellipse">
          <a:avLst/>
        </a:prstGeom>
        <a:solidFill>
          <a:schemeClr val="accent3">
            <a:tint val="50000"/>
            <a:hueOff val="5376097"/>
            <a:satOff val="-7054"/>
            <a:lumOff val="-6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3A75C7-627C-40F4-8A9D-DE19B3EBECF1}">
      <dsp:nvSpPr>
        <dsp:cNvPr id="0" name=""/>
        <dsp:cNvSpPr/>
      </dsp:nvSpPr>
      <dsp:spPr>
        <a:xfrm rot="10800000">
          <a:off x="1692784" y="3266948"/>
          <a:ext cx="5472684" cy="1257304"/>
        </a:xfrm>
        <a:prstGeom prst="homePlat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Centralno mjesto evidencije turista i upravljanja podataka o turistima u Republici Hrvatskoj </a:t>
          </a:r>
          <a:endParaRPr lang="hr-HR" sz="23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2007110" y="3266948"/>
        <a:ext cx="5158358" cy="1257304"/>
      </dsp:txXfrm>
    </dsp:sp>
    <dsp:sp modelId="{A611F9DE-5409-4D3D-9093-E4CC1DA66977}">
      <dsp:nvSpPr>
        <dsp:cNvPr id="0" name=""/>
        <dsp:cNvSpPr/>
      </dsp:nvSpPr>
      <dsp:spPr>
        <a:xfrm>
          <a:off x="1064131" y="3266948"/>
          <a:ext cx="1257304" cy="1257304"/>
        </a:xfrm>
        <a:prstGeom prst="ellipse">
          <a:avLst/>
        </a:prstGeom>
        <a:solidFill>
          <a:schemeClr val="accent3">
            <a:tint val="50000"/>
            <a:hueOff val="10752195"/>
            <a:satOff val="-14108"/>
            <a:lumOff val="-13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1B4EF-8BB5-4AD3-9856-B15AE1EB6BD0}">
      <dsp:nvSpPr>
        <dsp:cNvPr id="0" name=""/>
        <dsp:cNvSpPr/>
      </dsp:nvSpPr>
      <dsp:spPr>
        <a:xfrm>
          <a:off x="1689360" y="1428249"/>
          <a:ext cx="1085775" cy="10857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1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848368" y="1587257"/>
        <a:ext cx="767759" cy="767759"/>
      </dsp:txXfrm>
    </dsp:sp>
    <dsp:sp modelId="{3588D47E-A654-4069-9668-1EF8242ED1D9}">
      <dsp:nvSpPr>
        <dsp:cNvPr id="0" name=""/>
        <dsp:cNvSpPr/>
      </dsp:nvSpPr>
      <dsp:spPr>
        <a:xfrm rot="16305624">
          <a:off x="2202010" y="1358238"/>
          <a:ext cx="96804" cy="43776"/>
        </a:xfrm>
        <a:custGeom>
          <a:avLst/>
          <a:gdLst/>
          <a:ahLst/>
          <a:cxnLst/>
          <a:rect l="0" t="0" r="0" b="0"/>
          <a:pathLst>
            <a:path>
              <a:moveTo>
                <a:pt x="0" y="21888"/>
              </a:moveTo>
              <a:lnTo>
                <a:pt x="96804" y="2188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247992" y="1377706"/>
        <a:ext cx="4840" cy="4840"/>
      </dsp:txXfrm>
    </dsp:sp>
    <dsp:sp modelId="{36326EA6-F1E4-4DE4-B9E6-84E7C456CF30}">
      <dsp:nvSpPr>
        <dsp:cNvPr id="0" name=""/>
        <dsp:cNvSpPr/>
      </dsp:nvSpPr>
      <dsp:spPr>
        <a:xfrm>
          <a:off x="1501676" y="-215887"/>
          <a:ext cx="1548000" cy="154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Nestanak potrebe za učitavanje prijave gostiju iz e-</a:t>
          </a:r>
          <a:r>
            <a:rPr lang="hr-HR" sz="1100" b="1" kern="1200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maila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728375" y="10812"/>
        <a:ext cx="1094602" cy="1094602"/>
      </dsp:txXfrm>
    </dsp:sp>
    <dsp:sp modelId="{4B845A11-F1DD-4932-A4E1-392447FEE820}">
      <dsp:nvSpPr>
        <dsp:cNvPr id="0" name=""/>
        <dsp:cNvSpPr/>
      </dsp:nvSpPr>
      <dsp:spPr>
        <a:xfrm rot="20520000">
          <a:off x="2746211" y="1766631"/>
          <a:ext cx="96154" cy="43776"/>
        </a:xfrm>
        <a:custGeom>
          <a:avLst/>
          <a:gdLst/>
          <a:ahLst/>
          <a:cxnLst/>
          <a:rect l="0" t="0" r="0" b="0"/>
          <a:pathLst>
            <a:path>
              <a:moveTo>
                <a:pt x="0" y="21888"/>
              </a:moveTo>
              <a:lnTo>
                <a:pt x="96154" y="2188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791885" y="1786115"/>
        <a:ext cx="4807" cy="4807"/>
      </dsp:txXfrm>
    </dsp:sp>
    <dsp:sp modelId="{88394420-375A-4C46-B191-0EE2904EA4BB}">
      <dsp:nvSpPr>
        <dsp:cNvPr id="0" name=""/>
        <dsp:cNvSpPr/>
      </dsp:nvSpPr>
      <dsp:spPr>
        <a:xfrm>
          <a:off x="2802130" y="760483"/>
          <a:ext cx="1548000" cy="1548000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Unificirani način prijave i odjave gostiju u svim TZ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028829" y="987182"/>
        <a:ext cx="1094602" cy="1094602"/>
      </dsp:txXfrm>
    </dsp:sp>
    <dsp:sp modelId="{E3A260E1-CEC3-48F7-8C23-1C6691CEC5AC}">
      <dsp:nvSpPr>
        <dsp:cNvPr id="0" name=""/>
        <dsp:cNvSpPr/>
      </dsp:nvSpPr>
      <dsp:spPr>
        <a:xfrm rot="3240000">
          <a:off x="2531531" y="2427349"/>
          <a:ext cx="96154" cy="43776"/>
        </a:xfrm>
        <a:custGeom>
          <a:avLst/>
          <a:gdLst/>
          <a:ahLst/>
          <a:cxnLst/>
          <a:rect l="0" t="0" r="0" b="0"/>
          <a:pathLst>
            <a:path>
              <a:moveTo>
                <a:pt x="0" y="21888"/>
              </a:moveTo>
              <a:lnTo>
                <a:pt x="96154" y="2188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577204" y="2446834"/>
        <a:ext cx="4807" cy="4807"/>
      </dsp:txXfrm>
    </dsp:sp>
    <dsp:sp modelId="{0293B7F4-8B9B-4D9B-BF1D-188251A6BE51}">
      <dsp:nvSpPr>
        <dsp:cNvPr id="0" name=""/>
        <dsp:cNvSpPr/>
      </dsp:nvSpPr>
      <dsp:spPr>
        <a:xfrm>
          <a:off x="2288813" y="2340312"/>
          <a:ext cx="1548000" cy="1548000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Brz i jasan uvid u sva dugovanja uplata BP + upozorenja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515512" y="2567011"/>
        <a:ext cx="1094602" cy="1094602"/>
      </dsp:txXfrm>
    </dsp:sp>
    <dsp:sp modelId="{2FAEC0F7-532F-4C2D-A432-AECB6D0812F4}">
      <dsp:nvSpPr>
        <dsp:cNvPr id="0" name=""/>
        <dsp:cNvSpPr/>
      </dsp:nvSpPr>
      <dsp:spPr>
        <a:xfrm rot="7560000">
          <a:off x="1836810" y="2427349"/>
          <a:ext cx="96154" cy="43776"/>
        </a:xfrm>
        <a:custGeom>
          <a:avLst/>
          <a:gdLst/>
          <a:ahLst/>
          <a:cxnLst/>
          <a:rect l="0" t="0" r="0" b="0"/>
          <a:pathLst>
            <a:path>
              <a:moveTo>
                <a:pt x="0" y="21888"/>
              </a:moveTo>
              <a:lnTo>
                <a:pt x="96154" y="2188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1882483" y="2446834"/>
        <a:ext cx="4807" cy="4807"/>
      </dsp:txXfrm>
    </dsp:sp>
    <dsp:sp modelId="{D178FFF2-87C2-4283-8EF5-DF846EB737FD}">
      <dsp:nvSpPr>
        <dsp:cNvPr id="0" name=""/>
        <dsp:cNvSpPr/>
      </dsp:nvSpPr>
      <dsp:spPr>
        <a:xfrm>
          <a:off x="627682" y="2340312"/>
          <a:ext cx="1548000" cy="1548000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Obavještavanje pružatelja usluga smještaja o važnim informacijama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54381" y="2567011"/>
        <a:ext cx="1094602" cy="1094602"/>
      </dsp:txXfrm>
    </dsp:sp>
    <dsp:sp modelId="{2AFC470F-4CCA-407F-A9B1-E10C9F4C8031}">
      <dsp:nvSpPr>
        <dsp:cNvPr id="0" name=""/>
        <dsp:cNvSpPr/>
      </dsp:nvSpPr>
      <dsp:spPr>
        <a:xfrm rot="11880000">
          <a:off x="1622129" y="1766631"/>
          <a:ext cx="96154" cy="43776"/>
        </a:xfrm>
        <a:custGeom>
          <a:avLst/>
          <a:gdLst/>
          <a:ahLst/>
          <a:cxnLst/>
          <a:rect l="0" t="0" r="0" b="0"/>
          <a:pathLst>
            <a:path>
              <a:moveTo>
                <a:pt x="0" y="21888"/>
              </a:moveTo>
              <a:lnTo>
                <a:pt x="96154" y="2188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1667803" y="1786115"/>
        <a:ext cx="4807" cy="4807"/>
      </dsp:txXfrm>
    </dsp:sp>
    <dsp:sp modelId="{4B2704DE-58A6-4F7E-A1DE-AE8D4E481403}">
      <dsp:nvSpPr>
        <dsp:cNvPr id="0" name=""/>
        <dsp:cNvSpPr/>
      </dsp:nvSpPr>
      <dsp:spPr>
        <a:xfrm>
          <a:off x="114364" y="760483"/>
          <a:ext cx="1548000" cy="1548000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Izvještaji potrebni za stvaranje marketinških aktivnosti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41063" y="987182"/>
        <a:ext cx="1094602" cy="10946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1B4EF-8BB5-4AD3-9856-B15AE1EB6BD0}">
      <dsp:nvSpPr>
        <dsp:cNvPr id="0" name=""/>
        <dsp:cNvSpPr/>
      </dsp:nvSpPr>
      <dsp:spPr>
        <a:xfrm>
          <a:off x="1652642" y="1466243"/>
          <a:ext cx="1087202" cy="10872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1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811859" y="1625460"/>
        <a:ext cx="768768" cy="768768"/>
      </dsp:txXfrm>
    </dsp:sp>
    <dsp:sp modelId="{3588D47E-A654-4069-9668-1EF8242ED1D9}">
      <dsp:nvSpPr>
        <dsp:cNvPr id="0" name=""/>
        <dsp:cNvSpPr/>
      </dsp:nvSpPr>
      <dsp:spPr>
        <a:xfrm rot="16276810">
          <a:off x="2152241" y="1386290"/>
          <a:ext cx="114860" cy="45346"/>
        </a:xfrm>
        <a:custGeom>
          <a:avLst/>
          <a:gdLst/>
          <a:ahLst/>
          <a:cxnLst/>
          <a:rect l="0" t="0" r="0" b="0"/>
          <a:pathLst>
            <a:path>
              <a:moveTo>
                <a:pt x="0" y="22673"/>
              </a:moveTo>
              <a:lnTo>
                <a:pt x="114860" y="2267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206800" y="1406092"/>
        <a:ext cx="5743" cy="5743"/>
      </dsp:txXfrm>
    </dsp:sp>
    <dsp:sp modelId="{36326EA6-F1E4-4DE4-B9E6-84E7C456CF30}">
      <dsp:nvSpPr>
        <dsp:cNvPr id="0" name=""/>
        <dsp:cNvSpPr/>
      </dsp:nvSpPr>
      <dsp:spPr>
        <a:xfrm>
          <a:off x="1454247" y="-196257"/>
          <a:ext cx="1547998" cy="15479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Integrirano slanje odvojenog izvještaja u DZS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680946" y="30442"/>
        <a:ext cx="1094600" cy="1094600"/>
      </dsp:txXfrm>
    </dsp:sp>
    <dsp:sp modelId="{4B845A11-F1DD-4932-A4E1-392447FEE820}">
      <dsp:nvSpPr>
        <dsp:cNvPr id="0" name=""/>
        <dsp:cNvSpPr/>
      </dsp:nvSpPr>
      <dsp:spPr>
        <a:xfrm rot="20520000">
          <a:off x="2710210" y="1800069"/>
          <a:ext cx="123753" cy="45346"/>
        </a:xfrm>
        <a:custGeom>
          <a:avLst/>
          <a:gdLst/>
          <a:ahLst/>
          <a:cxnLst/>
          <a:rect l="0" t="0" r="0" b="0"/>
          <a:pathLst>
            <a:path>
              <a:moveTo>
                <a:pt x="0" y="22673"/>
              </a:moveTo>
              <a:lnTo>
                <a:pt x="123753" y="2267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768993" y="1819648"/>
        <a:ext cx="6187" cy="6187"/>
      </dsp:txXfrm>
    </dsp:sp>
    <dsp:sp modelId="{88394420-375A-4C46-B191-0EE2904EA4BB}">
      <dsp:nvSpPr>
        <dsp:cNvPr id="0" name=""/>
        <dsp:cNvSpPr/>
      </dsp:nvSpPr>
      <dsp:spPr>
        <a:xfrm>
          <a:off x="2793053" y="790442"/>
          <a:ext cx="1547998" cy="1547998"/>
        </a:xfrm>
        <a:prstGeom prst="ellipse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Izravan uvid u aktualan broj gostiju na području TZ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019752" y="1017141"/>
        <a:ext cx="1094600" cy="1094600"/>
      </dsp:txXfrm>
    </dsp:sp>
    <dsp:sp modelId="{E3A260E1-CEC3-48F7-8C23-1C6691CEC5AC}">
      <dsp:nvSpPr>
        <dsp:cNvPr id="0" name=""/>
        <dsp:cNvSpPr/>
      </dsp:nvSpPr>
      <dsp:spPr>
        <a:xfrm rot="3240000">
          <a:off x="2490258" y="2477013"/>
          <a:ext cx="123753" cy="45346"/>
        </a:xfrm>
        <a:custGeom>
          <a:avLst/>
          <a:gdLst/>
          <a:ahLst/>
          <a:cxnLst/>
          <a:rect l="0" t="0" r="0" b="0"/>
          <a:pathLst>
            <a:path>
              <a:moveTo>
                <a:pt x="0" y="22673"/>
              </a:moveTo>
              <a:lnTo>
                <a:pt x="123753" y="2267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549041" y="2496592"/>
        <a:ext cx="6187" cy="6187"/>
      </dsp:txXfrm>
    </dsp:sp>
    <dsp:sp modelId="{0293B7F4-8B9B-4D9B-BF1D-188251A6BE51}">
      <dsp:nvSpPr>
        <dsp:cNvPr id="0" name=""/>
        <dsp:cNvSpPr/>
      </dsp:nvSpPr>
      <dsp:spPr>
        <a:xfrm>
          <a:off x="2269451" y="2401925"/>
          <a:ext cx="1547998" cy="1547998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Trendovi kretanja broja gostiju i noćenja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496150" y="2628624"/>
        <a:ext cx="1094600" cy="1094600"/>
      </dsp:txXfrm>
    </dsp:sp>
    <dsp:sp modelId="{2FAEC0F7-532F-4C2D-A432-AECB6D0812F4}">
      <dsp:nvSpPr>
        <dsp:cNvPr id="0" name=""/>
        <dsp:cNvSpPr/>
      </dsp:nvSpPr>
      <dsp:spPr>
        <a:xfrm rot="7560000">
          <a:off x="1778476" y="2477013"/>
          <a:ext cx="123753" cy="45346"/>
        </a:xfrm>
        <a:custGeom>
          <a:avLst/>
          <a:gdLst/>
          <a:ahLst/>
          <a:cxnLst/>
          <a:rect l="0" t="0" r="0" b="0"/>
          <a:pathLst>
            <a:path>
              <a:moveTo>
                <a:pt x="0" y="22673"/>
              </a:moveTo>
              <a:lnTo>
                <a:pt x="123753" y="2267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1837259" y="2496592"/>
        <a:ext cx="6187" cy="6187"/>
      </dsp:txXfrm>
    </dsp:sp>
    <dsp:sp modelId="{D178FFF2-87C2-4283-8EF5-DF846EB737FD}">
      <dsp:nvSpPr>
        <dsp:cNvPr id="0" name=""/>
        <dsp:cNvSpPr/>
      </dsp:nvSpPr>
      <dsp:spPr>
        <a:xfrm>
          <a:off x="575038" y="2401925"/>
          <a:ext cx="1547998" cy="1547998"/>
        </a:xfrm>
        <a:prstGeom prst="ellipse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Automatizacija prijave turista na MUP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01737" y="2628624"/>
        <a:ext cx="1094600" cy="1094600"/>
      </dsp:txXfrm>
    </dsp:sp>
    <dsp:sp modelId="{2AFC470F-4CCA-407F-A9B1-E10C9F4C8031}">
      <dsp:nvSpPr>
        <dsp:cNvPr id="0" name=""/>
        <dsp:cNvSpPr/>
      </dsp:nvSpPr>
      <dsp:spPr>
        <a:xfrm rot="11880000">
          <a:off x="1558523" y="1800069"/>
          <a:ext cx="123753" cy="45346"/>
        </a:xfrm>
        <a:custGeom>
          <a:avLst/>
          <a:gdLst/>
          <a:ahLst/>
          <a:cxnLst/>
          <a:rect l="0" t="0" r="0" b="0"/>
          <a:pathLst>
            <a:path>
              <a:moveTo>
                <a:pt x="0" y="22673"/>
              </a:moveTo>
              <a:lnTo>
                <a:pt x="123753" y="2267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1617306" y="1819648"/>
        <a:ext cx="6187" cy="6187"/>
      </dsp:txXfrm>
    </dsp:sp>
    <dsp:sp modelId="{4B2704DE-58A6-4F7E-A1DE-AE8D4E481403}">
      <dsp:nvSpPr>
        <dsp:cNvPr id="0" name=""/>
        <dsp:cNvSpPr/>
      </dsp:nvSpPr>
      <dsp:spPr>
        <a:xfrm>
          <a:off x="51435" y="790442"/>
          <a:ext cx="1547998" cy="1547998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Ažuran pregled stranih i domaćih gostiju na području TZ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78134" y="1017141"/>
        <a:ext cx="1094600" cy="10946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1B4EF-8BB5-4AD3-9856-B15AE1EB6BD0}">
      <dsp:nvSpPr>
        <dsp:cNvPr id="0" name=""/>
        <dsp:cNvSpPr/>
      </dsp:nvSpPr>
      <dsp:spPr>
        <a:xfrm>
          <a:off x="2362303" y="1457031"/>
          <a:ext cx="1118385" cy="11183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11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526087" y="1620815"/>
        <a:ext cx="790817" cy="790817"/>
      </dsp:txXfrm>
    </dsp:sp>
    <dsp:sp modelId="{3588D47E-A654-4069-9668-1EF8242ED1D9}">
      <dsp:nvSpPr>
        <dsp:cNvPr id="0" name=""/>
        <dsp:cNvSpPr/>
      </dsp:nvSpPr>
      <dsp:spPr>
        <a:xfrm rot="16332030">
          <a:off x="2868519" y="1362854"/>
          <a:ext cx="154839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154839" y="1722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942068" y="1376209"/>
        <a:ext cx="7741" cy="7741"/>
      </dsp:txXfrm>
    </dsp:sp>
    <dsp:sp modelId="{36326EA6-F1E4-4DE4-B9E6-84E7C456CF30}">
      <dsp:nvSpPr>
        <dsp:cNvPr id="0" name=""/>
        <dsp:cNvSpPr/>
      </dsp:nvSpPr>
      <dsp:spPr>
        <a:xfrm>
          <a:off x="2235726" y="-180060"/>
          <a:ext cx="1483325" cy="14833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Besplatno programsko rješenje</a:t>
          </a:r>
          <a:endParaRPr lang="hr-HR" sz="10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452954" y="37168"/>
        <a:ext cx="1048869" cy="1048869"/>
      </dsp:txXfrm>
    </dsp:sp>
    <dsp:sp modelId="{4B845A11-F1DD-4932-A4E1-392447FEE820}">
      <dsp:nvSpPr>
        <dsp:cNvPr id="0" name=""/>
        <dsp:cNvSpPr/>
      </dsp:nvSpPr>
      <dsp:spPr>
        <a:xfrm>
          <a:off x="3480688" y="1998997"/>
          <a:ext cx="154170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154170" y="1722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553919" y="2012369"/>
        <a:ext cx="7708" cy="7708"/>
      </dsp:txXfrm>
    </dsp:sp>
    <dsp:sp modelId="{88394420-375A-4C46-B191-0EE2904EA4BB}">
      <dsp:nvSpPr>
        <dsp:cNvPr id="0" name=""/>
        <dsp:cNvSpPr/>
      </dsp:nvSpPr>
      <dsp:spPr>
        <a:xfrm>
          <a:off x="3634859" y="1274561"/>
          <a:ext cx="1483325" cy="1483325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Knjiga izdanih računa</a:t>
          </a:r>
          <a:endParaRPr lang="hr-HR" sz="10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852087" y="1491789"/>
        <a:ext cx="1048869" cy="1048869"/>
      </dsp:txXfrm>
    </dsp:sp>
    <dsp:sp modelId="{E3A260E1-CEC3-48F7-8C23-1C6691CEC5AC}">
      <dsp:nvSpPr>
        <dsp:cNvPr id="0" name=""/>
        <dsp:cNvSpPr/>
      </dsp:nvSpPr>
      <dsp:spPr>
        <a:xfrm rot="5400000">
          <a:off x="2844410" y="2635275"/>
          <a:ext cx="154170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154170" y="1722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917641" y="2648647"/>
        <a:ext cx="7708" cy="7708"/>
      </dsp:txXfrm>
    </dsp:sp>
    <dsp:sp modelId="{0293B7F4-8B9B-4D9B-BF1D-188251A6BE51}">
      <dsp:nvSpPr>
        <dsp:cNvPr id="0" name=""/>
        <dsp:cNvSpPr/>
      </dsp:nvSpPr>
      <dsp:spPr>
        <a:xfrm>
          <a:off x="2179833" y="2729587"/>
          <a:ext cx="1483325" cy="1483325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Statistički podaci</a:t>
          </a:r>
          <a:endParaRPr lang="hr-HR" sz="10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397061" y="2946815"/>
        <a:ext cx="1048869" cy="1048869"/>
      </dsp:txXfrm>
    </dsp:sp>
    <dsp:sp modelId="{2AFC470F-4CCA-407F-A9B1-E10C9F4C8031}">
      <dsp:nvSpPr>
        <dsp:cNvPr id="0" name=""/>
        <dsp:cNvSpPr/>
      </dsp:nvSpPr>
      <dsp:spPr>
        <a:xfrm rot="10800000">
          <a:off x="2208132" y="1998997"/>
          <a:ext cx="154170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154170" y="1722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2281363" y="2012369"/>
        <a:ext cx="7708" cy="7708"/>
      </dsp:txXfrm>
    </dsp:sp>
    <dsp:sp modelId="{4B2704DE-58A6-4F7E-A1DE-AE8D4E481403}">
      <dsp:nvSpPr>
        <dsp:cNvPr id="0" name=""/>
        <dsp:cNvSpPr/>
      </dsp:nvSpPr>
      <dsp:spPr>
        <a:xfrm>
          <a:off x="724807" y="1274561"/>
          <a:ext cx="1483325" cy="1483325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Automatiska zaduženja</a:t>
          </a:r>
          <a:endParaRPr lang="hr-HR" sz="10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942035" y="1491789"/>
        <a:ext cx="1048869" cy="104886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1B4EF-8BB5-4AD3-9856-B15AE1EB6BD0}">
      <dsp:nvSpPr>
        <dsp:cNvPr id="0" name=""/>
        <dsp:cNvSpPr/>
      </dsp:nvSpPr>
      <dsp:spPr>
        <a:xfrm>
          <a:off x="2043838" y="1519381"/>
          <a:ext cx="1168907" cy="11689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1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215020" y="1690563"/>
        <a:ext cx="826543" cy="826543"/>
      </dsp:txXfrm>
    </dsp:sp>
    <dsp:sp modelId="{4B845A11-F1DD-4932-A4E1-392447FEE820}">
      <dsp:nvSpPr>
        <dsp:cNvPr id="0" name=""/>
        <dsp:cNvSpPr/>
      </dsp:nvSpPr>
      <dsp:spPr>
        <a:xfrm rot="16200000">
          <a:off x="2537125" y="1408202"/>
          <a:ext cx="182333" cy="40026"/>
        </a:xfrm>
        <a:custGeom>
          <a:avLst/>
          <a:gdLst/>
          <a:ahLst/>
          <a:cxnLst/>
          <a:rect l="0" t="0" r="0" b="0"/>
          <a:pathLst>
            <a:path>
              <a:moveTo>
                <a:pt x="0" y="20013"/>
              </a:moveTo>
              <a:lnTo>
                <a:pt x="182333" y="2001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623733" y="1423657"/>
        <a:ext cx="9116" cy="9116"/>
      </dsp:txXfrm>
    </dsp:sp>
    <dsp:sp modelId="{88394420-375A-4C46-B191-0EE2904EA4BB}">
      <dsp:nvSpPr>
        <dsp:cNvPr id="0" name=""/>
        <dsp:cNvSpPr/>
      </dsp:nvSpPr>
      <dsp:spPr>
        <a:xfrm>
          <a:off x="1873522" y="-172489"/>
          <a:ext cx="1509538" cy="15095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Sigurno povezivanje s postojećim hotelskim IT sustavima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094589" y="48578"/>
        <a:ext cx="1067404" cy="1067404"/>
      </dsp:txXfrm>
    </dsp:sp>
    <dsp:sp modelId="{E3A260E1-CEC3-48F7-8C23-1C6691CEC5AC}">
      <dsp:nvSpPr>
        <dsp:cNvPr id="0" name=""/>
        <dsp:cNvSpPr/>
      </dsp:nvSpPr>
      <dsp:spPr>
        <a:xfrm>
          <a:off x="3212745" y="2083822"/>
          <a:ext cx="182333" cy="40026"/>
        </a:xfrm>
        <a:custGeom>
          <a:avLst/>
          <a:gdLst/>
          <a:ahLst/>
          <a:cxnLst/>
          <a:rect l="0" t="0" r="0" b="0"/>
          <a:pathLst>
            <a:path>
              <a:moveTo>
                <a:pt x="0" y="20013"/>
              </a:moveTo>
              <a:lnTo>
                <a:pt x="182333" y="2001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299353" y="2099277"/>
        <a:ext cx="9116" cy="9116"/>
      </dsp:txXfrm>
    </dsp:sp>
    <dsp:sp modelId="{0293B7F4-8B9B-4D9B-BF1D-188251A6BE51}">
      <dsp:nvSpPr>
        <dsp:cNvPr id="0" name=""/>
        <dsp:cNvSpPr/>
      </dsp:nvSpPr>
      <dsp:spPr>
        <a:xfrm>
          <a:off x="3395078" y="1349066"/>
          <a:ext cx="1509538" cy="1509538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Relevantne informacije za iznajmljivače (anonimno)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616145" y="1570133"/>
        <a:ext cx="1067404" cy="1067404"/>
      </dsp:txXfrm>
    </dsp:sp>
    <dsp:sp modelId="{2FAEC0F7-532F-4C2D-A432-AECB6D0812F4}">
      <dsp:nvSpPr>
        <dsp:cNvPr id="0" name=""/>
        <dsp:cNvSpPr/>
      </dsp:nvSpPr>
      <dsp:spPr>
        <a:xfrm rot="5400000">
          <a:off x="2557525" y="2739042"/>
          <a:ext cx="141532" cy="40026"/>
        </a:xfrm>
        <a:custGeom>
          <a:avLst/>
          <a:gdLst/>
          <a:ahLst/>
          <a:cxnLst/>
          <a:rect l="0" t="0" r="0" b="0"/>
          <a:pathLst>
            <a:path>
              <a:moveTo>
                <a:pt x="0" y="20013"/>
              </a:moveTo>
              <a:lnTo>
                <a:pt x="141532" y="2001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624753" y="2755517"/>
        <a:ext cx="7076" cy="7076"/>
      </dsp:txXfrm>
    </dsp:sp>
    <dsp:sp modelId="{D178FFF2-87C2-4283-8EF5-DF846EB737FD}">
      <dsp:nvSpPr>
        <dsp:cNvPr id="0" name=""/>
        <dsp:cNvSpPr/>
      </dsp:nvSpPr>
      <dsp:spPr>
        <a:xfrm>
          <a:off x="1832721" y="2829821"/>
          <a:ext cx="1591140" cy="1591140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Automatizirana knjiga gostiju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065738" y="3062838"/>
        <a:ext cx="1125106" cy="1125106"/>
      </dsp:txXfrm>
    </dsp:sp>
    <dsp:sp modelId="{2AFC470F-4CCA-407F-A9B1-E10C9F4C8031}">
      <dsp:nvSpPr>
        <dsp:cNvPr id="0" name=""/>
        <dsp:cNvSpPr/>
      </dsp:nvSpPr>
      <dsp:spPr>
        <a:xfrm rot="10800000">
          <a:off x="1861505" y="2083822"/>
          <a:ext cx="182333" cy="40026"/>
        </a:xfrm>
        <a:custGeom>
          <a:avLst/>
          <a:gdLst/>
          <a:ahLst/>
          <a:cxnLst/>
          <a:rect l="0" t="0" r="0" b="0"/>
          <a:pathLst>
            <a:path>
              <a:moveTo>
                <a:pt x="0" y="20013"/>
              </a:moveTo>
              <a:lnTo>
                <a:pt x="182333" y="2001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4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1948113" y="2099277"/>
        <a:ext cx="9116" cy="9116"/>
      </dsp:txXfrm>
    </dsp:sp>
    <dsp:sp modelId="{4B2704DE-58A6-4F7E-A1DE-AE8D4E481403}">
      <dsp:nvSpPr>
        <dsp:cNvPr id="0" name=""/>
        <dsp:cNvSpPr/>
      </dsp:nvSpPr>
      <dsp:spPr>
        <a:xfrm>
          <a:off x="351966" y="1349066"/>
          <a:ext cx="1509538" cy="1509538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Usklađenost s aktualnim propisima</a:t>
          </a:r>
          <a:endParaRPr lang="hr-HR" sz="11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73033" y="1570133"/>
        <a:ext cx="1067404" cy="106740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CA92D-E1D5-4C8A-870C-755ED47585D7}">
      <dsp:nvSpPr>
        <dsp:cNvPr id="0" name=""/>
        <dsp:cNvSpPr/>
      </dsp:nvSpPr>
      <dsp:spPr>
        <a:xfrm>
          <a:off x="3402309" y="1900826"/>
          <a:ext cx="1357788" cy="135778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2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468591" y="1967108"/>
        <a:ext cx="1225224" cy="1225224"/>
      </dsp:txXfrm>
    </dsp:sp>
    <dsp:sp modelId="{B253CEAD-3713-4B7B-A1CE-43EA3D8A067E}">
      <dsp:nvSpPr>
        <dsp:cNvPr id="0" name=""/>
        <dsp:cNvSpPr/>
      </dsp:nvSpPr>
      <dsp:spPr>
        <a:xfrm rot="16219072">
          <a:off x="3874489" y="1689174"/>
          <a:ext cx="4233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3309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FB464-B023-47FA-A9E3-D99567884FC7}">
      <dsp:nvSpPr>
        <dsp:cNvPr id="0" name=""/>
        <dsp:cNvSpPr/>
      </dsp:nvSpPr>
      <dsp:spPr>
        <a:xfrm>
          <a:off x="3409867" y="-43207"/>
          <a:ext cx="1363340" cy="1520731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3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Mobilni telefoni</a:t>
          </a:r>
          <a:endParaRPr lang="hr-HR" sz="23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476420" y="23346"/>
        <a:ext cx="1230234" cy="1387625"/>
      </dsp:txXfrm>
    </dsp:sp>
    <dsp:sp modelId="{37C4749C-7992-4F33-8D48-909FE16A098D}">
      <dsp:nvSpPr>
        <dsp:cNvPr id="0" name=""/>
        <dsp:cNvSpPr/>
      </dsp:nvSpPr>
      <dsp:spPr>
        <a:xfrm rot="2102083">
          <a:off x="4723138" y="3172798"/>
          <a:ext cx="40795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7953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181E9E-840A-4A79-9233-D8EACCCD33CD}">
      <dsp:nvSpPr>
        <dsp:cNvPr id="0" name=""/>
        <dsp:cNvSpPr/>
      </dsp:nvSpPr>
      <dsp:spPr>
        <a:xfrm>
          <a:off x="5094132" y="3123626"/>
          <a:ext cx="1587522" cy="144557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500" kern="1200" dirty="0" err="1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Tablet</a:t>
          </a:r>
          <a:r>
            <a:rPr lang="hr-HR" sz="25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uređaji</a:t>
          </a:r>
          <a:endParaRPr lang="hr-HR" sz="25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164699" y="3194193"/>
        <a:ext cx="1446388" cy="1304436"/>
      </dsp:txXfrm>
    </dsp:sp>
    <dsp:sp modelId="{61ADC7FE-C180-40B4-9B2C-D846A7EE8264}">
      <dsp:nvSpPr>
        <dsp:cNvPr id="0" name=""/>
        <dsp:cNvSpPr/>
      </dsp:nvSpPr>
      <dsp:spPr>
        <a:xfrm rot="8697917">
          <a:off x="2956689" y="3196353"/>
          <a:ext cx="49001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0014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60A60-BB57-41CC-8732-398F17D92417}">
      <dsp:nvSpPr>
        <dsp:cNvPr id="0" name=""/>
        <dsp:cNvSpPr/>
      </dsp:nvSpPr>
      <dsp:spPr>
        <a:xfrm>
          <a:off x="1547944" y="3143735"/>
          <a:ext cx="1453138" cy="1405351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Računala</a:t>
          </a:r>
          <a:endParaRPr lang="hr-HR" sz="2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616548" y="3212339"/>
        <a:ext cx="1315930" cy="126814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BC24E-911A-4DF8-81A9-CBF878377CCF}">
      <dsp:nvSpPr>
        <dsp:cNvPr id="0" name=""/>
        <dsp:cNvSpPr/>
      </dsp:nvSpPr>
      <dsp:spPr>
        <a:xfrm>
          <a:off x="4191" y="1243257"/>
          <a:ext cx="2440030" cy="118589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Prijava na sustav eVisitor</a:t>
          </a:r>
          <a:endParaRPr lang="hr-HR" sz="1800" kern="1200" dirty="0"/>
        </a:p>
      </dsp:txBody>
      <dsp:txXfrm>
        <a:off x="597138" y="1243257"/>
        <a:ext cx="1254137" cy="1185893"/>
      </dsp:txXfrm>
    </dsp:sp>
    <dsp:sp modelId="{48A73DEF-D7DA-4BFA-8111-5E802CA53B5C}">
      <dsp:nvSpPr>
        <dsp:cNvPr id="0" name=""/>
        <dsp:cNvSpPr/>
      </dsp:nvSpPr>
      <dsp:spPr>
        <a:xfrm>
          <a:off x="2123729" y="1243257"/>
          <a:ext cx="2440030" cy="1185893"/>
        </a:xfrm>
        <a:prstGeom prst="chevron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Unos podataka o obveznicima</a:t>
          </a:r>
          <a:endParaRPr lang="hr-HR" sz="1800" kern="1200" dirty="0"/>
        </a:p>
      </dsp:txBody>
      <dsp:txXfrm>
        <a:off x="2716676" y="1243257"/>
        <a:ext cx="1254137" cy="1185893"/>
      </dsp:txXfrm>
    </dsp:sp>
    <dsp:sp modelId="{064526DB-203F-43D0-AD1D-5B1A98C7AE6B}">
      <dsp:nvSpPr>
        <dsp:cNvPr id="0" name=""/>
        <dsp:cNvSpPr/>
      </dsp:nvSpPr>
      <dsp:spPr>
        <a:xfrm>
          <a:off x="4283968" y="1243257"/>
          <a:ext cx="2440030" cy="1185893"/>
        </a:xfrm>
        <a:prstGeom prst="chevron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Unos podataka o objektima</a:t>
          </a:r>
          <a:endParaRPr lang="hr-HR" sz="1800" kern="1200" dirty="0"/>
        </a:p>
      </dsp:txBody>
      <dsp:txXfrm>
        <a:off x="4876915" y="1243257"/>
        <a:ext cx="1254137" cy="1185893"/>
      </dsp:txXfrm>
    </dsp:sp>
    <dsp:sp modelId="{54047F95-E3A5-4355-90B2-42ECD43335AA}">
      <dsp:nvSpPr>
        <dsp:cNvPr id="0" name=""/>
        <dsp:cNvSpPr/>
      </dsp:nvSpPr>
      <dsp:spPr>
        <a:xfrm>
          <a:off x="6444207" y="1243257"/>
          <a:ext cx="2440030" cy="1185893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Pregled ispravnosti matičnih podataka </a:t>
          </a:r>
          <a:endParaRPr lang="hr-HR" sz="1800" kern="1200" dirty="0"/>
        </a:p>
      </dsp:txBody>
      <dsp:txXfrm>
        <a:off x="7037154" y="1243257"/>
        <a:ext cx="1254137" cy="118589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92F9D-9CD3-44DC-8709-9BB80BF0021E}">
      <dsp:nvSpPr>
        <dsp:cNvPr id="0" name=""/>
        <dsp:cNvSpPr/>
      </dsp:nvSpPr>
      <dsp:spPr>
        <a:xfrm rot="10800000">
          <a:off x="1529395" y="1177"/>
          <a:ext cx="5472684" cy="603748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Jedinstveni sustav u cijeloj RH za sve TZ i iznajmljivače = </a:t>
          </a:r>
          <a:r>
            <a:rPr lang="hr-HR" sz="1600" b="1" kern="1200" smtClean="0"/>
            <a:t>Jednaka edukacija za sve</a:t>
          </a:r>
          <a:endParaRPr lang="hr-HR" sz="1600" b="1" kern="1200" dirty="0"/>
        </a:p>
      </dsp:txBody>
      <dsp:txXfrm rot="10800000">
        <a:off x="1680332" y="1177"/>
        <a:ext cx="5321747" cy="603748"/>
      </dsp:txXfrm>
    </dsp:sp>
    <dsp:sp modelId="{5FEEAE7E-D996-43E1-95FB-91D767B97AD1}">
      <dsp:nvSpPr>
        <dsp:cNvPr id="0" name=""/>
        <dsp:cNvSpPr/>
      </dsp:nvSpPr>
      <dsp:spPr>
        <a:xfrm>
          <a:off x="1227520" y="1177"/>
          <a:ext cx="603748" cy="603748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935914-517D-4E01-A822-B6191F69090F}">
      <dsp:nvSpPr>
        <dsp:cNvPr id="0" name=""/>
        <dsp:cNvSpPr/>
      </dsp:nvSpPr>
      <dsp:spPr>
        <a:xfrm rot="10800000">
          <a:off x="1529395" y="785149"/>
          <a:ext cx="5472684" cy="603748"/>
        </a:xfrm>
        <a:prstGeom prst="homePlate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Automatsko učitavanje FINA izvoda</a:t>
          </a:r>
          <a:endParaRPr lang="hr-HR" sz="1600" b="1" kern="1200" dirty="0"/>
        </a:p>
      </dsp:txBody>
      <dsp:txXfrm rot="10800000">
        <a:off x="1680332" y="785149"/>
        <a:ext cx="5321747" cy="603748"/>
      </dsp:txXfrm>
    </dsp:sp>
    <dsp:sp modelId="{4AD9442B-4444-4D06-BAB1-27D58FE1A23D}">
      <dsp:nvSpPr>
        <dsp:cNvPr id="0" name=""/>
        <dsp:cNvSpPr/>
      </dsp:nvSpPr>
      <dsp:spPr>
        <a:xfrm>
          <a:off x="1227520" y="785149"/>
          <a:ext cx="603748" cy="603748"/>
        </a:xfrm>
        <a:prstGeom prst="ellipse">
          <a:avLst/>
        </a:prstGeom>
        <a:solidFill>
          <a:schemeClr val="accent3">
            <a:tint val="50000"/>
            <a:hueOff val="2150439"/>
            <a:satOff val="-2822"/>
            <a:lumOff val="-2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6076B-B096-45E2-8C7F-D396E528075E}">
      <dsp:nvSpPr>
        <dsp:cNvPr id="0" name=""/>
        <dsp:cNvSpPr/>
      </dsp:nvSpPr>
      <dsp:spPr>
        <a:xfrm rot="10800000">
          <a:off x="1529395" y="1569121"/>
          <a:ext cx="5472684" cy="603748"/>
        </a:xfrm>
        <a:prstGeom prst="homePlate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Automatska prijava turista na MUP</a:t>
          </a:r>
          <a:endParaRPr lang="hr-HR" sz="1600" b="1" kern="1200" dirty="0"/>
        </a:p>
      </dsp:txBody>
      <dsp:txXfrm rot="10800000">
        <a:off x="1680332" y="1569121"/>
        <a:ext cx="5321747" cy="603748"/>
      </dsp:txXfrm>
    </dsp:sp>
    <dsp:sp modelId="{304E85CF-A88F-479F-9CD0-18950654E93F}">
      <dsp:nvSpPr>
        <dsp:cNvPr id="0" name=""/>
        <dsp:cNvSpPr/>
      </dsp:nvSpPr>
      <dsp:spPr>
        <a:xfrm>
          <a:off x="1227520" y="1569121"/>
          <a:ext cx="603748" cy="603748"/>
        </a:xfrm>
        <a:prstGeom prst="ellipse">
          <a:avLst/>
        </a:prstGeom>
        <a:solidFill>
          <a:schemeClr val="accent3">
            <a:tint val="50000"/>
            <a:hueOff val="4300878"/>
            <a:satOff val="-5643"/>
            <a:lumOff val="-5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18D74-F398-4E8A-88FA-F341921649CC}">
      <dsp:nvSpPr>
        <dsp:cNvPr id="0" name=""/>
        <dsp:cNvSpPr/>
      </dsp:nvSpPr>
      <dsp:spPr>
        <a:xfrm rot="10800000">
          <a:off x="1529395" y="2353093"/>
          <a:ext cx="5472684" cy="603748"/>
        </a:xfrm>
        <a:prstGeom prst="homePlate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Automatsko generiranje DZS izvještaja</a:t>
          </a:r>
          <a:endParaRPr lang="hr-HR" sz="1600" b="1" kern="1200" dirty="0"/>
        </a:p>
      </dsp:txBody>
      <dsp:txXfrm rot="10800000">
        <a:off x="1680332" y="2353093"/>
        <a:ext cx="5321747" cy="603748"/>
      </dsp:txXfrm>
    </dsp:sp>
    <dsp:sp modelId="{3F6083C1-D75C-42DE-BCA3-5AEA35946B9A}">
      <dsp:nvSpPr>
        <dsp:cNvPr id="0" name=""/>
        <dsp:cNvSpPr/>
      </dsp:nvSpPr>
      <dsp:spPr>
        <a:xfrm>
          <a:off x="1227520" y="2353093"/>
          <a:ext cx="603748" cy="603748"/>
        </a:xfrm>
        <a:prstGeom prst="ellipse">
          <a:avLst/>
        </a:prstGeom>
        <a:solidFill>
          <a:schemeClr val="accent3">
            <a:tint val="50000"/>
            <a:hueOff val="6451317"/>
            <a:satOff val="-8465"/>
            <a:lumOff val="-8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CEE890-FCF5-4B38-AD08-37770AEBC367}">
      <dsp:nvSpPr>
        <dsp:cNvPr id="0" name=""/>
        <dsp:cNvSpPr/>
      </dsp:nvSpPr>
      <dsp:spPr>
        <a:xfrm rot="10800000">
          <a:off x="1529395" y="3137065"/>
          <a:ext cx="5472684" cy="603748"/>
        </a:xfrm>
        <a:prstGeom prst="homePlate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Automatsko kreiranje svih potrebnih izvještaja</a:t>
          </a:r>
          <a:endParaRPr lang="hr-HR" sz="1600" b="1" kern="1200" dirty="0"/>
        </a:p>
      </dsp:txBody>
      <dsp:txXfrm rot="10800000">
        <a:off x="1680332" y="3137065"/>
        <a:ext cx="5321747" cy="603748"/>
      </dsp:txXfrm>
    </dsp:sp>
    <dsp:sp modelId="{78E67175-7CDE-4AC4-8D82-F531D28B7DC8}">
      <dsp:nvSpPr>
        <dsp:cNvPr id="0" name=""/>
        <dsp:cNvSpPr/>
      </dsp:nvSpPr>
      <dsp:spPr>
        <a:xfrm>
          <a:off x="1227520" y="3137065"/>
          <a:ext cx="603748" cy="603748"/>
        </a:xfrm>
        <a:prstGeom prst="ellipse">
          <a:avLst/>
        </a:prstGeom>
        <a:solidFill>
          <a:schemeClr val="accent3">
            <a:tint val="50000"/>
            <a:hueOff val="8601756"/>
            <a:satOff val="-11286"/>
            <a:lumOff val="-11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D8B75E-BB85-4DE7-B739-645F1A247719}">
      <dsp:nvSpPr>
        <dsp:cNvPr id="0" name=""/>
        <dsp:cNvSpPr/>
      </dsp:nvSpPr>
      <dsp:spPr>
        <a:xfrm rot="10800000">
          <a:off x="1529395" y="3921036"/>
          <a:ext cx="5472684" cy="603748"/>
        </a:xfrm>
        <a:prstGeom prst="homePlat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1" kern="1200" dirty="0" smtClean="0"/>
            <a:t>Sustav obavijesti – ručno od TZ i automatski od sustava eVisitor</a:t>
          </a:r>
          <a:endParaRPr lang="hr-HR" sz="1600" b="1" kern="1200" dirty="0"/>
        </a:p>
      </dsp:txBody>
      <dsp:txXfrm rot="10800000">
        <a:off x="1680332" y="3921036"/>
        <a:ext cx="5321747" cy="603748"/>
      </dsp:txXfrm>
    </dsp:sp>
    <dsp:sp modelId="{AF080545-2983-4CE9-A8A0-EDC2E643B993}">
      <dsp:nvSpPr>
        <dsp:cNvPr id="0" name=""/>
        <dsp:cNvSpPr/>
      </dsp:nvSpPr>
      <dsp:spPr>
        <a:xfrm>
          <a:off x="1227520" y="3921036"/>
          <a:ext cx="603748" cy="603748"/>
        </a:xfrm>
        <a:prstGeom prst="ellipse">
          <a:avLst/>
        </a:prstGeom>
        <a:solidFill>
          <a:schemeClr val="accent3">
            <a:tint val="50000"/>
            <a:hueOff val="10752195"/>
            <a:satOff val="-14108"/>
            <a:lumOff val="-13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6728F-7C88-48B7-BF85-896E70A2561B}">
      <dsp:nvSpPr>
        <dsp:cNvPr id="0" name=""/>
        <dsp:cNvSpPr/>
      </dsp:nvSpPr>
      <dsp:spPr>
        <a:xfrm>
          <a:off x="3439464" y="-155795"/>
          <a:ext cx="1834039" cy="18608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Objedinjavanje podataka o pružateljima usluga smještaja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708053" y="116723"/>
        <a:ext cx="1296861" cy="1315836"/>
      </dsp:txXfrm>
    </dsp:sp>
    <dsp:sp modelId="{ED5AF885-3E27-4C86-8269-243D2D316A7F}">
      <dsp:nvSpPr>
        <dsp:cNvPr id="0" name=""/>
        <dsp:cNvSpPr/>
      </dsp:nvSpPr>
      <dsp:spPr>
        <a:xfrm rot="2160000">
          <a:off x="5157761" y="1191511"/>
          <a:ext cx="231749" cy="498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164400" y="1270870"/>
        <a:ext cx="162224" cy="299374"/>
      </dsp:txXfrm>
    </dsp:sp>
    <dsp:sp modelId="{665B1F2C-E32D-495C-A3BE-6D275CD3B7AC}">
      <dsp:nvSpPr>
        <dsp:cNvPr id="0" name=""/>
        <dsp:cNvSpPr/>
      </dsp:nvSpPr>
      <dsp:spPr>
        <a:xfrm>
          <a:off x="5292554" y="1216614"/>
          <a:ext cx="1718798" cy="1725022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Prijava i odjava turista od strane pružatelja usluga smještaja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544266" y="1469238"/>
        <a:ext cx="1215374" cy="1219774"/>
      </dsp:txXfrm>
    </dsp:sp>
    <dsp:sp modelId="{132D8C0D-797F-4403-B02D-3380ABA02254}">
      <dsp:nvSpPr>
        <dsp:cNvPr id="0" name=""/>
        <dsp:cNvSpPr/>
      </dsp:nvSpPr>
      <dsp:spPr>
        <a:xfrm rot="6480000">
          <a:off x="5680195" y="2877937"/>
          <a:ext cx="262295" cy="498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5731697" y="2940311"/>
        <a:ext cx="183607" cy="299374"/>
      </dsp:txXfrm>
    </dsp:sp>
    <dsp:sp modelId="{FAD7E576-C95F-4862-802C-12DF9547AFD3}">
      <dsp:nvSpPr>
        <dsp:cNvPr id="0" name=""/>
        <dsp:cNvSpPr/>
      </dsp:nvSpPr>
      <dsp:spPr>
        <a:xfrm>
          <a:off x="4606746" y="3327316"/>
          <a:ext cx="1718798" cy="1725022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Obračun i kontrola naplate boravišne pristojbe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858458" y="3579940"/>
        <a:ext cx="1215374" cy="1219774"/>
      </dsp:txXfrm>
    </dsp:sp>
    <dsp:sp modelId="{577E3B8D-FD84-4965-B0F0-9EDCC687777E}">
      <dsp:nvSpPr>
        <dsp:cNvPr id="0" name=""/>
        <dsp:cNvSpPr/>
      </dsp:nvSpPr>
      <dsp:spPr>
        <a:xfrm rot="10800000">
          <a:off x="4231352" y="3940348"/>
          <a:ext cx="265277" cy="498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4310935" y="4040140"/>
        <a:ext cx="185694" cy="299374"/>
      </dsp:txXfrm>
    </dsp:sp>
    <dsp:sp modelId="{BED5A7F4-C742-4291-96FB-766A37175D4A}">
      <dsp:nvSpPr>
        <dsp:cNvPr id="0" name=""/>
        <dsp:cNvSpPr/>
      </dsp:nvSpPr>
      <dsp:spPr>
        <a:xfrm>
          <a:off x="2387423" y="3327316"/>
          <a:ext cx="1718798" cy="1725022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Izvještavanje u statističke i marketinške svrhe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639135" y="3579940"/>
        <a:ext cx="1215374" cy="1219774"/>
      </dsp:txXfrm>
    </dsp:sp>
    <dsp:sp modelId="{6D573CF7-FD02-4664-9295-BC77F71CF1B1}">
      <dsp:nvSpPr>
        <dsp:cNvPr id="0" name=""/>
        <dsp:cNvSpPr/>
      </dsp:nvSpPr>
      <dsp:spPr>
        <a:xfrm rot="15120000">
          <a:off x="2775064" y="2892057"/>
          <a:ext cx="262295" cy="498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10800000">
        <a:off x="2826566" y="3029267"/>
        <a:ext cx="183607" cy="299374"/>
      </dsp:txXfrm>
    </dsp:sp>
    <dsp:sp modelId="{773CA502-826D-4D65-8A45-6A551C18E327}">
      <dsp:nvSpPr>
        <dsp:cNvPr id="0" name=""/>
        <dsp:cNvSpPr/>
      </dsp:nvSpPr>
      <dsp:spPr>
        <a:xfrm>
          <a:off x="1701614" y="1216614"/>
          <a:ext cx="1718798" cy="172502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Suradnja tijela javne vlasti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953326" y="1469238"/>
        <a:ext cx="1215374" cy="1219774"/>
      </dsp:txXfrm>
    </dsp:sp>
    <dsp:sp modelId="{DEDFA56B-F73D-4BB1-860A-36A54DE514B8}">
      <dsp:nvSpPr>
        <dsp:cNvPr id="0" name=""/>
        <dsp:cNvSpPr/>
      </dsp:nvSpPr>
      <dsp:spPr>
        <a:xfrm rot="19440000">
          <a:off x="3312845" y="1199221"/>
          <a:ext cx="231749" cy="4989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319484" y="1319446"/>
        <a:ext cx="162224" cy="2993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BF1DE-38E6-498F-B850-CA7B1C893E54}">
      <dsp:nvSpPr>
        <dsp:cNvPr id="0" name=""/>
        <dsp:cNvSpPr/>
      </dsp:nvSpPr>
      <dsp:spPr>
        <a:xfrm rot="5400000">
          <a:off x="613114" y="1417137"/>
          <a:ext cx="1052551" cy="119829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24FBB-C469-4518-B0E7-996B2658A94D}">
      <dsp:nvSpPr>
        <dsp:cNvPr id="0" name=""/>
        <dsp:cNvSpPr/>
      </dsp:nvSpPr>
      <dsp:spPr>
        <a:xfrm>
          <a:off x="0" y="8194"/>
          <a:ext cx="1875886" cy="1467248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1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Rješenje o iznajmljivanju</a:t>
          </a:r>
          <a:endParaRPr lang="hr-HR" sz="18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71638" y="79832"/>
        <a:ext cx="1732610" cy="1323972"/>
      </dsp:txXfrm>
    </dsp:sp>
    <dsp:sp modelId="{F2201BAE-EA31-4D33-B5D4-EB70C8D39788}">
      <dsp:nvSpPr>
        <dsp:cNvPr id="0" name=""/>
        <dsp:cNvSpPr/>
      </dsp:nvSpPr>
      <dsp:spPr>
        <a:xfrm>
          <a:off x="2071264" y="316637"/>
          <a:ext cx="3880388" cy="839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Uredi državne uprave u županijama</a:t>
          </a:r>
          <a:endParaRPr lang="hr-HR" sz="16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turizma</a:t>
          </a:r>
          <a:endParaRPr lang="hr-HR" sz="16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071264" y="316637"/>
        <a:ext cx="3880388" cy="839635"/>
      </dsp:txXfrm>
    </dsp:sp>
    <dsp:sp modelId="{6A57CA31-6FEC-45C7-91DE-FCE1A4D9CCD1}">
      <dsp:nvSpPr>
        <dsp:cNvPr id="0" name=""/>
        <dsp:cNvSpPr/>
      </dsp:nvSpPr>
      <dsp:spPr>
        <a:xfrm rot="5400000">
          <a:off x="2490205" y="2980067"/>
          <a:ext cx="1052551" cy="119829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D10D65-922F-46A7-8330-A3CE11DD2E53}">
      <dsp:nvSpPr>
        <dsp:cNvPr id="0" name=""/>
        <dsp:cNvSpPr/>
      </dsp:nvSpPr>
      <dsp:spPr>
        <a:xfrm>
          <a:off x="1734866" y="1585689"/>
          <a:ext cx="1875886" cy="1467248"/>
        </a:xfrm>
        <a:prstGeom prst="roundRect">
          <a:avLst>
            <a:gd name="adj" fmla="val 1667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1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Unos podataka u sustav eVisitor</a:t>
          </a:r>
          <a:endParaRPr lang="hr-HR" sz="18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806504" y="1657327"/>
        <a:ext cx="1732610" cy="1323972"/>
      </dsp:txXfrm>
    </dsp:sp>
    <dsp:sp modelId="{619197AB-8309-4007-81A6-6EB34BE6B78F}">
      <dsp:nvSpPr>
        <dsp:cNvPr id="0" name=""/>
        <dsp:cNvSpPr/>
      </dsp:nvSpPr>
      <dsp:spPr>
        <a:xfrm>
          <a:off x="3898781" y="1756794"/>
          <a:ext cx="3917528" cy="88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Podaci o pružateljima usluga smještaja</a:t>
          </a:r>
          <a:endParaRPr lang="hr-HR" sz="16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Podaci o smještajnim objektima</a:t>
          </a:r>
          <a:endParaRPr lang="hr-HR" sz="16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898781" y="1756794"/>
        <a:ext cx="3917528" cy="889506"/>
      </dsp:txXfrm>
    </dsp:sp>
    <dsp:sp modelId="{2B8606F0-079B-4D69-B6ED-F5BFF4D73A1A}">
      <dsp:nvSpPr>
        <dsp:cNvPr id="0" name=""/>
        <dsp:cNvSpPr/>
      </dsp:nvSpPr>
      <dsp:spPr>
        <a:xfrm>
          <a:off x="3602102" y="3058714"/>
          <a:ext cx="1875886" cy="1467248"/>
        </a:xfrm>
        <a:prstGeom prst="roundRect">
          <a:avLst>
            <a:gd name="adj" fmla="val 1667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1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Jedinstvena baza podataka</a:t>
          </a:r>
          <a:endParaRPr lang="hr-HR" sz="18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673740" y="3130352"/>
        <a:ext cx="1732610" cy="1323972"/>
      </dsp:txXfrm>
    </dsp:sp>
    <dsp:sp modelId="{54CC98D6-C567-4210-B6C7-06C90C62C1B3}">
      <dsp:nvSpPr>
        <dsp:cNvPr id="0" name=""/>
        <dsp:cNvSpPr/>
      </dsp:nvSpPr>
      <dsp:spPr>
        <a:xfrm>
          <a:off x="5644362" y="3060435"/>
          <a:ext cx="2585237" cy="1093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Podaci o pružateljima usluga smještaja</a:t>
          </a:r>
          <a:endParaRPr lang="hr-HR" sz="16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Podaci o smještajnim objektima</a:t>
          </a:r>
          <a:endParaRPr lang="hr-HR" sz="16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644362" y="3060435"/>
        <a:ext cx="2585237" cy="10933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BF1DE-38E6-498F-B850-CA7B1C893E54}">
      <dsp:nvSpPr>
        <dsp:cNvPr id="0" name=""/>
        <dsp:cNvSpPr/>
      </dsp:nvSpPr>
      <dsp:spPr>
        <a:xfrm rot="5400000">
          <a:off x="673056" y="1422387"/>
          <a:ext cx="1067402" cy="12151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24FBB-C469-4518-B0E7-996B2658A94D}">
      <dsp:nvSpPr>
        <dsp:cNvPr id="0" name=""/>
        <dsp:cNvSpPr/>
      </dsp:nvSpPr>
      <dsp:spPr>
        <a:xfrm>
          <a:off x="0" y="18296"/>
          <a:ext cx="2103676" cy="1448255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Pružatelji usluga smještaja</a:t>
          </a:r>
          <a:endParaRPr lang="hr-HR" sz="19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70711" y="89007"/>
        <a:ext cx="1962254" cy="1306833"/>
      </dsp:txXfrm>
    </dsp:sp>
    <dsp:sp modelId="{F2201BAE-EA31-4D33-B5D4-EB70C8D39788}">
      <dsp:nvSpPr>
        <dsp:cNvPr id="0" name=""/>
        <dsp:cNvSpPr/>
      </dsp:nvSpPr>
      <dsp:spPr>
        <a:xfrm>
          <a:off x="2236504" y="185582"/>
          <a:ext cx="3128860" cy="851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b="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Fizičke osobe</a:t>
          </a:r>
          <a:endParaRPr lang="hr-HR" sz="1700" b="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b="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Pravne osobe</a:t>
          </a:r>
          <a:endParaRPr lang="hr-HR" sz="1700" b="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236504" y="185582"/>
        <a:ext cx="3128860" cy="851482"/>
      </dsp:txXfrm>
    </dsp:sp>
    <dsp:sp modelId="{6A57CA31-6FEC-45C7-91DE-FCE1A4D9CCD1}">
      <dsp:nvSpPr>
        <dsp:cNvPr id="0" name=""/>
        <dsp:cNvSpPr/>
      </dsp:nvSpPr>
      <dsp:spPr>
        <a:xfrm rot="5400000">
          <a:off x="2703964" y="2940865"/>
          <a:ext cx="1067402" cy="12151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D10D65-922F-46A7-8330-A3CE11DD2E53}">
      <dsp:nvSpPr>
        <dsp:cNvPr id="0" name=""/>
        <dsp:cNvSpPr/>
      </dsp:nvSpPr>
      <dsp:spPr>
        <a:xfrm>
          <a:off x="1815412" y="1566505"/>
          <a:ext cx="2103676" cy="1448255"/>
        </a:xfrm>
        <a:prstGeom prst="roundRect">
          <a:avLst>
            <a:gd name="adj" fmla="val 1667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Prijava i odjava turista</a:t>
          </a:r>
          <a:r>
            <a:rPr lang="hr-HR" sz="19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</a:t>
          </a:r>
          <a:endParaRPr lang="hr-HR" sz="19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886123" y="1637216"/>
        <a:ext cx="1962254" cy="1306833"/>
      </dsp:txXfrm>
    </dsp:sp>
    <dsp:sp modelId="{619197AB-8309-4007-81A6-6EB34BE6B78F}">
      <dsp:nvSpPr>
        <dsp:cNvPr id="0" name=""/>
        <dsp:cNvSpPr/>
      </dsp:nvSpPr>
      <dsp:spPr>
        <a:xfrm>
          <a:off x="4019403" y="1609768"/>
          <a:ext cx="4210196" cy="1228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b="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Od strane pružatelja usluga smještaja</a:t>
          </a:r>
          <a:endParaRPr lang="hr-HR" sz="1700" b="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b="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Prijava putem besplatne internetske aplikacije</a:t>
          </a:r>
          <a:endParaRPr lang="hr-HR" sz="1700" b="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019403" y="1609768"/>
        <a:ext cx="4210196" cy="1228834"/>
      </dsp:txXfrm>
    </dsp:sp>
    <dsp:sp modelId="{2B8606F0-079B-4D69-B6ED-F5BFF4D73A1A}">
      <dsp:nvSpPr>
        <dsp:cNvPr id="0" name=""/>
        <dsp:cNvSpPr/>
      </dsp:nvSpPr>
      <dsp:spPr>
        <a:xfrm>
          <a:off x="3845267" y="3058803"/>
          <a:ext cx="2268000" cy="1467159"/>
        </a:xfrm>
        <a:prstGeom prst="roundRect">
          <a:avLst>
            <a:gd name="adj" fmla="val 1667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Automatizirana knjiga gostiju</a:t>
          </a:r>
          <a:endParaRPr lang="hr-HR" sz="19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916901" y="3130437"/>
        <a:ext cx="2124732" cy="1323891"/>
      </dsp:txXfrm>
    </dsp:sp>
    <dsp:sp modelId="{54CC98D6-C567-4210-B6C7-06C90C62C1B3}">
      <dsp:nvSpPr>
        <dsp:cNvPr id="0" name=""/>
        <dsp:cNvSpPr/>
      </dsp:nvSpPr>
      <dsp:spPr>
        <a:xfrm>
          <a:off x="6092437" y="3242808"/>
          <a:ext cx="2137162" cy="1016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b="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Knjiga gostiju na razini pojedinog pružatelja usluge smještaja</a:t>
          </a:r>
          <a:endParaRPr lang="hr-HR" sz="1700" b="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6092437" y="3242808"/>
        <a:ext cx="2137162" cy="10165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BF1DE-38E6-498F-B850-CA7B1C893E54}">
      <dsp:nvSpPr>
        <dsp:cNvPr id="0" name=""/>
        <dsp:cNvSpPr/>
      </dsp:nvSpPr>
      <dsp:spPr>
        <a:xfrm rot="5400000">
          <a:off x="689065" y="1376370"/>
          <a:ext cx="1041413" cy="11856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24FBB-C469-4518-B0E7-996B2658A94D}">
      <dsp:nvSpPr>
        <dsp:cNvPr id="0" name=""/>
        <dsp:cNvSpPr/>
      </dsp:nvSpPr>
      <dsp:spPr>
        <a:xfrm>
          <a:off x="13336" y="216088"/>
          <a:ext cx="1720238" cy="1227132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Obračun BP</a:t>
          </a:r>
          <a:endParaRPr lang="hr-HR" sz="19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73250" y="276002"/>
        <a:ext cx="1600410" cy="1107304"/>
      </dsp:txXfrm>
    </dsp:sp>
    <dsp:sp modelId="{F2201BAE-EA31-4D33-B5D4-EB70C8D39788}">
      <dsp:nvSpPr>
        <dsp:cNvPr id="0" name=""/>
        <dsp:cNvSpPr/>
      </dsp:nvSpPr>
      <dsp:spPr>
        <a:xfrm>
          <a:off x="1916151" y="489032"/>
          <a:ext cx="4704924" cy="830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Automatski na temelju kategorije plaćanja boravišne pristojbe, kategorije turističkog mjesta te ostalim parametrima sukladno važećem Pravilniku</a:t>
          </a:r>
          <a:endParaRPr lang="hr-HR" sz="17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7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916151" y="489032"/>
        <a:ext cx="4704924" cy="830750"/>
      </dsp:txXfrm>
    </dsp:sp>
    <dsp:sp modelId="{6A57CA31-6FEC-45C7-91DE-FCE1A4D9CCD1}">
      <dsp:nvSpPr>
        <dsp:cNvPr id="0" name=""/>
        <dsp:cNvSpPr/>
      </dsp:nvSpPr>
      <dsp:spPr>
        <a:xfrm rot="5400000">
          <a:off x="2472503" y="2748242"/>
          <a:ext cx="1041413" cy="118561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D10D65-922F-46A7-8330-A3CE11DD2E53}">
      <dsp:nvSpPr>
        <dsp:cNvPr id="0" name=""/>
        <dsp:cNvSpPr/>
      </dsp:nvSpPr>
      <dsp:spPr>
        <a:xfrm>
          <a:off x="1783059" y="1593212"/>
          <a:ext cx="1720238" cy="1227132"/>
        </a:xfrm>
        <a:prstGeom prst="roundRect">
          <a:avLst>
            <a:gd name="adj" fmla="val 1667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Kontrola naplate BP</a:t>
          </a:r>
          <a:endParaRPr lang="hr-HR" sz="19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842973" y="1653126"/>
        <a:ext cx="1600410" cy="1107304"/>
      </dsp:txXfrm>
    </dsp:sp>
    <dsp:sp modelId="{619197AB-8309-4007-81A6-6EB34BE6B78F}">
      <dsp:nvSpPr>
        <dsp:cNvPr id="0" name=""/>
        <dsp:cNvSpPr/>
      </dsp:nvSpPr>
      <dsp:spPr>
        <a:xfrm>
          <a:off x="3671706" y="1585651"/>
          <a:ext cx="4216220" cy="119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Automatska zaduženja u realnom vremenu</a:t>
          </a:r>
          <a:endParaRPr lang="hr-HR" sz="17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Kontrola naplate BP od strane turističke zajednice</a:t>
          </a:r>
          <a:endParaRPr lang="hr-HR" sz="17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671706" y="1585651"/>
        <a:ext cx="4216220" cy="1198914"/>
      </dsp:txXfrm>
    </dsp:sp>
    <dsp:sp modelId="{2B8606F0-079B-4D69-B6ED-F5BFF4D73A1A}">
      <dsp:nvSpPr>
        <dsp:cNvPr id="0" name=""/>
        <dsp:cNvSpPr/>
      </dsp:nvSpPr>
      <dsp:spPr>
        <a:xfrm>
          <a:off x="3629710" y="2896500"/>
          <a:ext cx="1720238" cy="1227132"/>
        </a:xfrm>
        <a:prstGeom prst="roundRect">
          <a:avLst>
            <a:gd name="adj" fmla="val 1667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Izračun trenutne obveze</a:t>
          </a:r>
          <a:endParaRPr lang="hr-HR" sz="19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689624" y="2956414"/>
        <a:ext cx="1600410" cy="1107304"/>
      </dsp:txXfrm>
    </dsp:sp>
    <dsp:sp modelId="{54CC98D6-C567-4210-B6C7-06C90C62C1B3}">
      <dsp:nvSpPr>
        <dsp:cNvPr id="0" name=""/>
        <dsp:cNvSpPr/>
      </dsp:nvSpPr>
      <dsp:spPr>
        <a:xfrm>
          <a:off x="5487131" y="2926029"/>
          <a:ext cx="2618331" cy="9918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Automatsko povezivanje zaduženja sa FINA izvodima</a:t>
          </a:r>
          <a:endParaRPr lang="hr-HR" sz="17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487131" y="2926029"/>
        <a:ext cx="2618331" cy="9918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BF1DE-38E6-498F-B850-CA7B1C893E54}">
      <dsp:nvSpPr>
        <dsp:cNvPr id="0" name=""/>
        <dsp:cNvSpPr/>
      </dsp:nvSpPr>
      <dsp:spPr>
        <a:xfrm rot="5400000">
          <a:off x="760252" y="1254173"/>
          <a:ext cx="1030275" cy="117293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24FBB-C469-4518-B0E7-996B2658A94D}">
      <dsp:nvSpPr>
        <dsp:cNvPr id="0" name=""/>
        <dsp:cNvSpPr/>
      </dsp:nvSpPr>
      <dsp:spPr>
        <a:xfrm>
          <a:off x="15205" y="90526"/>
          <a:ext cx="1804532" cy="1214007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Kretanje turista</a:t>
          </a:r>
          <a:endParaRPr lang="hr-HR" sz="19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74479" y="149800"/>
        <a:ext cx="1685984" cy="1095459"/>
      </dsp:txXfrm>
    </dsp:sp>
    <dsp:sp modelId="{F2201BAE-EA31-4D33-B5D4-EB70C8D39788}">
      <dsp:nvSpPr>
        <dsp:cNvPr id="0" name=""/>
        <dsp:cNvSpPr/>
      </dsp:nvSpPr>
      <dsp:spPr>
        <a:xfrm>
          <a:off x="1948738" y="306061"/>
          <a:ext cx="4654604" cy="821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Praćenje kretanja turista u realnom vremenu</a:t>
          </a:r>
          <a:endParaRPr lang="hr-HR" sz="17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7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948738" y="306061"/>
        <a:ext cx="4654604" cy="821865"/>
      </dsp:txXfrm>
    </dsp:sp>
    <dsp:sp modelId="{6A57CA31-6FEC-45C7-91DE-FCE1A4D9CCD1}">
      <dsp:nvSpPr>
        <dsp:cNvPr id="0" name=""/>
        <dsp:cNvSpPr/>
      </dsp:nvSpPr>
      <dsp:spPr>
        <a:xfrm rot="5400000">
          <a:off x="2678999" y="2564876"/>
          <a:ext cx="1030275" cy="117293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D10D65-922F-46A7-8330-A3CE11DD2E53}">
      <dsp:nvSpPr>
        <dsp:cNvPr id="0" name=""/>
        <dsp:cNvSpPr/>
      </dsp:nvSpPr>
      <dsp:spPr>
        <a:xfrm>
          <a:off x="1853882" y="1422196"/>
          <a:ext cx="1804532" cy="1214007"/>
        </a:xfrm>
        <a:prstGeom prst="roundRect">
          <a:avLst>
            <a:gd name="adj" fmla="val 1667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Izrada složenih izvještaja</a:t>
          </a:r>
          <a:endParaRPr lang="hr-HR" sz="19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913156" y="1481470"/>
        <a:ext cx="1685984" cy="1095459"/>
      </dsp:txXfrm>
    </dsp:sp>
    <dsp:sp modelId="{619197AB-8309-4007-81A6-6EB34BE6B78F}">
      <dsp:nvSpPr>
        <dsp:cNvPr id="0" name=""/>
        <dsp:cNvSpPr/>
      </dsp:nvSpPr>
      <dsp:spPr>
        <a:xfrm>
          <a:off x="3754766" y="1398320"/>
          <a:ext cx="4171127" cy="1186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Izrada izvještaja po parametrima unutar sustava (lokacija, spol, dob, država)</a:t>
          </a:r>
          <a:endParaRPr lang="hr-HR" sz="17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754766" y="1398320"/>
        <a:ext cx="4171127" cy="1186092"/>
      </dsp:txXfrm>
    </dsp:sp>
    <dsp:sp modelId="{2B8606F0-079B-4D69-B6ED-F5BFF4D73A1A}">
      <dsp:nvSpPr>
        <dsp:cNvPr id="0" name=""/>
        <dsp:cNvSpPr/>
      </dsp:nvSpPr>
      <dsp:spPr>
        <a:xfrm>
          <a:off x="3772618" y="2781848"/>
          <a:ext cx="1804532" cy="1214007"/>
        </a:xfrm>
        <a:prstGeom prst="roundRect">
          <a:avLst>
            <a:gd name="adj" fmla="val 1667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Analiza podataka</a:t>
          </a:r>
          <a:endParaRPr lang="hr-HR" sz="19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831892" y="2841122"/>
        <a:ext cx="1685984" cy="1095459"/>
      </dsp:txXfrm>
    </dsp:sp>
    <dsp:sp modelId="{54CC98D6-C567-4210-B6C7-06C90C62C1B3}">
      <dsp:nvSpPr>
        <dsp:cNvPr id="0" name=""/>
        <dsp:cNvSpPr/>
      </dsp:nvSpPr>
      <dsp:spPr>
        <a:xfrm>
          <a:off x="5671451" y="2781842"/>
          <a:ext cx="2558148" cy="981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Provođenje aktivne marketinške politike</a:t>
          </a:r>
          <a:endParaRPr lang="hr-HR" sz="17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700" kern="1200" smtClean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Postizanje konkurentnosti ponude</a:t>
          </a:r>
          <a:endParaRPr lang="hr-HR" sz="1700" kern="1200" dirty="0">
            <a:solidFill>
              <a:schemeClr val="tx1">
                <a:lumMod val="50000"/>
                <a:lumOff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671451" y="2781842"/>
        <a:ext cx="2558148" cy="9812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093AB5-69E2-473D-923C-EF3D72DCEEF1}">
      <dsp:nvSpPr>
        <dsp:cNvPr id="0" name=""/>
        <dsp:cNvSpPr/>
      </dsp:nvSpPr>
      <dsp:spPr>
        <a:xfrm>
          <a:off x="2235006" y="474449"/>
          <a:ext cx="3759587" cy="3759587"/>
        </a:xfrm>
        <a:prstGeom prst="blockArc">
          <a:avLst>
            <a:gd name="adj1" fmla="val 13114286"/>
            <a:gd name="adj2" fmla="val 16203199"/>
            <a:gd name="adj3" fmla="val 3906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8478E5-8B4A-43B4-92DD-DD0A8A1F6B3B}">
      <dsp:nvSpPr>
        <dsp:cNvPr id="0" name=""/>
        <dsp:cNvSpPr/>
      </dsp:nvSpPr>
      <dsp:spPr>
        <a:xfrm>
          <a:off x="2235006" y="474449"/>
          <a:ext cx="3759587" cy="3759587"/>
        </a:xfrm>
        <a:prstGeom prst="blockArc">
          <a:avLst>
            <a:gd name="adj1" fmla="val 10028571"/>
            <a:gd name="adj2" fmla="val 13114286"/>
            <a:gd name="adj3" fmla="val 3906"/>
          </a:avLst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02F49-8825-4A5A-9D2D-F25A1E667AE6}">
      <dsp:nvSpPr>
        <dsp:cNvPr id="0" name=""/>
        <dsp:cNvSpPr/>
      </dsp:nvSpPr>
      <dsp:spPr>
        <a:xfrm>
          <a:off x="2235006" y="474449"/>
          <a:ext cx="3759587" cy="3759587"/>
        </a:xfrm>
        <a:prstGeom prst="blockArc">
          <a:avLst>
            <a:gd name="adj1" fmla="val 6942857"/>
            <a:gd name="adj2" fmla="val 10028571"/>
            <a:gd name="adj3" fmla="val 3906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23FED-24CD-441D-A0E0-9BA2C52F2AD9}">
      <dsp:nvSpPr>
        <dsp:cNvPr id="0" name=""/>
        <dsp:cNvSpPr/>
      </dsp:nvSpPr>
      <dsp:spPr>
        <a:xfrm>
          <a:off x="2235006" y="474449"/>
          <a:ext cx="3759587" cy="3759587"/>
        </a:xfrm>
        <a:prstGeom prst="blockArc">
          <a:avLst>
            <a:gd name="adj1" fmla="val 3857143"/>
            <a:gd name="adj2" fmla="val 6942857"/>
            <a:gd name="adj3" fmla="val 3906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77C62-339E-4BDD-8FFC-9C1A6B536ABA}">
      <dsp:nvSpPr>
        <dsp:cNvPr id="0" name=""/>
        <dsp:cNvSpPr/>
      </dsp:nvSpPr>
      <dsp:spPr>
        <a:xfrm>
          <a:off x="2235006" y="474449"/>
          <a:ext cx="3759587" cy="3759587"/>
        </a:xfrm>
        <a:prstGeom prst="blockArc">
          <a:avLst>
            <a:gd name="adj1" fmla="val 771429"/>
            <a:gd name="adj2" fmla="val 3857143"/>
            <a:gd name="adj3" fmla="val 3906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D7EF50-FB82-42AC-929D-59C810AB48CE}">
      <dsp:nvSpPr>
        <dsp:cNvPr id="0" name=""/>
        <dsp:cNvSpPr/>
      </dsp:nvSpPr>
      <dsp:spPr>
        <a:xfrm>
          <a:off x="2235006" y="474449"/>
          <a:ext cx="3759587" cy="3759587"/>
        </a:xfrm>
        <a:prstGeom prst="blockArc">
          <a:avLst>
            <a:gd name="adj1" fmla="val 19285714"/>
            <a:gd name="adj2" fmla="val 771429"/>
            <a:gd name="adj3" fmla="val 3906"/>
          </a:avLst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0BC59-8F94-4ECB-90A7-CDDC888AFFAB}">
      <dsp:nvSpPr>
        <dsp:cNvPr id="0" name=""/>
        <dsp:cNvSpPr/>
      </dsp:nvSpPr>
      <dsp:spPr>
        <a:xfrm>
          <a:off x="2235006" y="474449"/>
          <a:ext cx="3759587" cy="3759587"/>
        </a:xfrm>
        <a:prstGeom prst="blockArc">
          <a:avLst>
            <a:gd name="adj1" fmla="val 16203199"/>
            <a:gd name="adj2" fmla="val 19285714"/>
            <a:gd name="adj3" fmla="val 390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9BB57-E5DF-4CE0-A444-C9404A9E8961}">
      <dsp:nvSpPr>
        <dsp:cNvPr id="0" name=""/>
        <dsp:cNvSpPr/>
      </dsp:nvSpPr>
      <dsp:spPr>
        <a:xfrm>
          <a:off x="3386472" y="1625915"/>
          <a:ext cx="1456655" cy="145665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eVisitor</a:t>
          </a:r>
          <a:endParaRPr lang="hr-HR" sz="20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599794" y="1839237"/>
        <a:ext cx="1030011" cy="1030011"/>
      </dsp:txXfrm>
    </dsp:sp>
    <dsp:sp modelId="{0A2EC706-D803-4A72-BBF0-ACCB02574670}">
      <dsp:nvSpPr>
        <dsp:cNvPr id="0" name=""/>
        <dsp:cNvSpPr/>
      </dsp:nvSpPr>
      <dsp:spPr>
        <a:xfrm>
          <a:off x="3396513" y="-208843"/>
          <a:ext cx="1440002" cy="144000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Carinska </a:t>
          </a: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uprava</a:t>
          </a:r>
        </a:p>
      </dsp:txBody>
      <dsp:txXfrm>
        <a:off x="3607396" y="2040"/>
        <a:ext cx="1018236" cy="1018236"/>
      </dsp:txXfrm>
    </dsp:sp>
    <dsp:sp modelId="{B05067C6-3FF1-40C5-BC76-68920414CDB1}">
      <dsp:nvSpPr>
        <dsp:cNvPr id="0" name=""/>
        <dsp:cNvSpPr/>
      </dsp:nvSpPr>
      <dsp:spPr>
        <a:xfrm>
          <a:off x="4835781" y="485096"/>
          <a:ext cx="1440002" cy="1440002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Turistička inspekcija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046664" y="695979"/>
        <a:ext cx="1018236" cy="1018236"/>
      </dsp:txXfrm>
    </dsp:sp>
    <dsp:sp modelId="{C6CC12D4-5E21-4F28-A6A1-5D7D4B2E8772}">
      <dsp:nvSpPr>
        <dsp:cNvPr id="0" name=""/>
        <dsp:cNvSpPr/>
      </dsp:nvSpPr>
      <dsp:spPr>
        <a:xfrm>
          <a:off x="5191674" y="2044366"/>
          <a:ext cx="1440002" cy="1440002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turizma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402557" y="2255249"/>
        <a:ext cx="1018236" cy="1018236"/>
      </dsp:txXfrm>
    </dsp:sp>
    <dsp:sp modelId="{79161A4E-19F8-4B64-9A08-5C58AE9ADB07}">
      <dsp:nvSpPr>
        <dsp:cNvPr id="0" name=""/>
        <dsp:cNvSpPr/>
      </dsp:nvSpPr>
      <dsp:spPr>
        <a:xfrm>
          <a:off x="4194483" y="3294804"/>
          <a:ext cx="1440002" cy="1440002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uprave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405366" y="3505687"/>
        <a:ext cx="1018236" cy="1018236"/>
      </dsp:txXfrm>
    </dsp:sp>
    <dsp:sp modelId="{37F07B47-AC06-454C-90BB-AE3E1BCB504E}">
      <dsp:nvSpPr>
        <dsp:cNvPr id="0" name=""/>
        <dsp:cNvSpPr/>
      </dsp:nvSpPr>
      <dsp:spPr>
        <a:xfrm>
          <a:off x="2595113" y="3294804"/>
          <a:ext cx="1440002" cy="1440002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unutarnjih poslova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805996" y="3505687"/>
        <a:ext cx="1018236" cy="1018236"/>
      </dsp:txXfrm>
    </dsp:sp>
    <dsp:sp modelId="{991094A5-A6A8-494A-A14E-37923965D798}">
      <dsp:nvSpPr>
        <dsp:cNvPr id="0" name=""/>
        <dsp:cNvSpPr/>
      </dsp:nvSpPr>
      <dsp:spPr>
        <a:xfrm>
          <a:off x="1597922" y="2044366"/>
          <a:ext cx="1440002" cy="1440002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Hrvatska turistička zajednica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808805" y="2255249"/>
        <a:ext cx="1018236" cy="1018236"/>
      </dsp:txXfrm>
    </dsp:sp>
    <dsp:sp modelId="{F86E02D9-9657-410A-B316-EDDEBF67B55E}">
      <dsp:nvSpPr>
        <dsp:cNvPr id="0" name=""/>
        <dsp:cNvSpPr/>
      </dsp:nvSpPr>
      <dsp:spPr>
        <a:xfrm>
          <a:off x="1953816" y="485096"/>
          <a:ext cx="1440002" cy="1440002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Državni zavod za statistiku</a:t>
          </a:r>
          <a:endParaRPr lang="hr-HR" sz="1200" b="1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164699" y="695979"/>
        <a:ext cx="1018236" cy="10182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3B7CE-179C-40DF-B290-D9CCD85A295E}">
      <dsp:nvSpPr>
        <dsp:cNvPr id="0" name=""/>
        <dsp:cNvSpPr/>
      </dsp:nvSpPr>
      <dsp:spPr>
        <a:xfrm>
          <a:off x="3376705" y="1152310"/>
          <a:ext cx="1476188" cy="147636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7251F6F-73A5-4E5F-B975-FE0780D5EAFF}">
      <dsp:nvSpPr>
        <dsp:cNvPr id="0" name=""/>
        <dsp:cNvSpPr/>
      </dsp:nvSpPr>
      <dsp:spPr>
        <a:xfrm>
          <a:off x="3628402" y="0"/>
          <a:ext cx="1691465" cy="90519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Hrvatska turistička zajednica</a:t>
          </a:r>
          <a:endParaRPr lang="hr-HR" sz="18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628402" y="0"/>
        <a:ext cx="1691465" cy="905192"/>
      </dsp:txXfrm>
    </dsp:sp>
    <dsp:sp modelId="{D44DADCF-E9BB-46C0-9A19-68CB33DE5329}">
      <dsp:nvSpPr>
        <dsp:cNvPr id="0" name=""/>
        <dsp:cNvSpPr/>
      </dsp:nvSpPr>
      <dsp:spPr>
        <a:xfrm>
          <a:off x="3809721" y="1360504"/>
          <a:ext cx="1476188" cy="1476369"/>
        </a:xfrm>
        <a:prstGeom prst="ellipse">
          <a:avLst/>
        </a:prstGeom>
        <a:solidFill>
          <a:schemeClr val="accent3">
            <a:alpha val="50000"/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4C3B0F3-DDE7-4FD2-9B8C-273184F25660}">
      <dsp:nvSpPr>
        <dsp:cNvPr id="0" name=""/>
        <dsp:cNvSpPr/>
      </dsp:nvSpPr>
      <dsp:spPr>
        <a:xfrm>
          <a:off x="6011317" y="1553157"/>
          <a:ext cx="1599203" cy="9957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Pružatelji usluga smještaja</a:t>
          </a:r>
          <a:endParaRPr lang="hr-HR" sz="18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6011317" y="1553157"/>
        <a:ext cx="1599203" cy="995711"/>
      </dsp:txXfrm>
    </dsp:sp>
    <dsp:sp modelId="{6EA15E18-6747-4234-AC59-10D7E88019CC}">
      <dsp:nvSpPr>
        <dsp:cNvPr id="0" name=""/>
        <dsp:cNvSpPr/>
      </dsp:nvSpPr>
      <dsp:spPr>
        <a:xfrm>
          <a:off x="3916129" y="1828941"/>
          <a:ext cx="1476188" cy="1476369"/>
        </a:xfrm>
        <a:prstGeom prst="ellipse">
          <a:avLst/>
        </a:prstGeom>
        <a:solidFill>
          <a:schemeClr val="accent3">
            <a:alpha val="50000"/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9613684-B109-45F3-BD85-AEC1FB7AC8FA}">
      <dsp:nvSpPr>
        <dsp:cNvPr id="0" name=""/>
        <dsp:cNvSpPr/>
      </dsp:nvSpPr>
      <dsp:spPr>
        <a:xfrm>
          <a:off x="6146749" y="2601068"/>
          <a:ext cx="1568449" cy="10636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uprave</a:t>
          </a:r>
          <a:endParaRPr lang="hr-HR" sz="18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6146749" y="2601068"/>
        <a:ext cx="1568449" cy="1063601"/>
      </dsp:txXfrm>
    </dsp:sp>
    <dsp:sp modelId="{5A82EDCF-3FF1-4806-8D34-819B4A20AE04}">
      <dsp:nvSpPr>
        <dsp:cNvPr id="0" name=""/>
        <dsp:cNvSpPr/>
      </dsp:nvSpPr>
      <dsp:spPr>
        <a:xfrm>
          <a:off x="3616586" y="2204596"/>
          <a:ext cx="1476188" cy="1476369"/>
        </a:xfrm>
        <a:prstGeom prst="ellipse">
          <a:avLst/>
        </a:prstGeom>
        <a:solidFill>
          <a:schemeClr val="accent3">
            <a:alpha val="50000"/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53C7FDE-7E69-4CB3-82AD-893BD2951D0C}">
      <dsp:nvSpPr>
        <dsp:cNvPr id="0" name=""/>
        <dsp:cNvSpPr/>
      </dsp:nvSpPr>
      <dsp:spPr>
        <a:xfrm>
          <a:off x="5087627" y="3412971"/>
          <a:ext cx="1691465" cy="9730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Ministarstvo turizma</a:t>
          </a:r>
          <a:endParaRPr lang="hr-HR" sz="18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087627" y="3412971"/>
        <a:ext cx="1691465" cy="973082"/>
      </dsp:txXfrm>
    </dsp:sp>
    <dsp:sp modelId="{D6A3C7E2-6E11-46D8-B74F-FE8C825ACAAA}">
      <dsp:nvSpPr>
        <dsp:cNvPr id="0" name=""/>
        <dsp:cNvSpPr/>
      </dsp:nvSpPr>
      <dsp:spPr>
        <a:xfrm>
          <a:off x="3136825" y="2204596"/>
          <a:ext cx="1476188" cy="1476369"/>
        </a:xfrm>
        <a:prstGeom prst="ellipse">
          <a:avLst/>
        </a:prstGeom>
        <a:solidFill>
          <a:schemeClr val="accent3">
            <a:alpha val="50000"/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8FCBD69-39C1-448A-AD30-0CCE0D6B4DCD}">
      <dsp:nvSpPr>
        <dsp:cNvPr id="0" name=""/>
        <dsp:cNvSpPr/>
      </dsp:nvSpPr>
      <dsp:spPr>
        <a:xfrm>
          <a:off x="1666523" y="3520010"/>
          <a:ext cx="1691465" cy="9730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Carinska uprava</a:t>
          </a:r>
          <a:endParaRPr lang="hr-HR" sz="18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666523" y="3520010"/>
        <a:ext cx="1691465" cy="973082"/>
      </dsp:txXfrm>
    </dsp:sp>
    <dsp:sp modelId="{D7F2C107-588D-459F-B134-50EAF41CAB4A}">
      <dsp:nvSpPr>
        <dsp:cNvPr id="0" name=""/>
        <dsp:cNvSpPr/>
      </dsp:nvSpPr>
      <dsp:spPr>
        <a:xfrm>
          <a:off x="2837282" y="1828941"/>
          <a:ext cx="1476188" cy="1476369"/>
        </a:xfrm>
        <a:prstGeom prst="ellipse">
          <a:avLst/>
        </a:prstGeom>
        <a:solidFill>
          <a:schemeClr val="accent3">
            <a:alpha val="50000"/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63DA003-ACF0-40C3-A388-FE70D708D057}">
      <dsp:nvSpPr>
        <dsp:cNvPr id="0" name=""/>
        <dsp:cNvSpPr/>
      </dsp:nvSpPr>
      <dsp:spPr>
        <a:xfrm>
          <a:off x="946446" y="2404866"/>
          <a:ext cx="1568449" cy="10636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Državni zavod za statistiku</a:t>
          </a:r>
          <a:endParaRPr lang="hr-HR" sz="18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946446" y="2404866"/>
        <a:ext cx="1568449" cy="1063601"/>
      </dsp:txXfrm>
    </dsp:sp>
    <dsp:sp modelId="{C66F33ED-FA8A-423D-BA26-BF191F122D7A}">
      <dsp:nvSpPr>
        <dsp:cNvPr id="0" name=""/>
        <dsp:cNvSpPr/>
      </dsp:nvSpPr>
      <dsp:spPr>
        <a:xfrm>
          <a:off x="2943690" y="1360504"/>
          <a:ext cx="1476188" cy="1476369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1E08DED-52C1-4A92-9009-AEF861898E08}">
      <dsp:nvSpPr>
        <dsp:cNvPr id="0" name=""/>
        <dsp:cNvSpPr/>
      </dsp:nvSpPr>
      <dsp:spPr>
        <a:xfrm>
          <a:off x="802427" y="1108721"/>
          <a:ext cx="1599203" cy="9957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Turističke zajednice</a:t>
          </a:r>
          <a:endParaRPr lang="hr-HR" sz="18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02427" y="1108721"/>
        <a:ext cx="1599203" cy="99571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872AD-63FE-4011-A746-B6DB6AF5DEE0}">
      <dsp:nvSpPr>
        <dsp:cNvPr id="0" name=""/>
        <dsp:cNvSpPr/>
      </dsp:nvSpPr>
      <dsp:spPr>
        <a:xfrm>
          <a:off x="379843" y="1803999"/>
          <a:ext cx="1496381" cy="1496381"/>
        </a:xfrm>
        <a:prstGeom prst="donut">
          <a:avLst>
            <a:gd name="adj" fmla="val 2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F1BA9-61FF-4A33-8251-E47043398F7F}">
      <dsp:nvSpPr>
        <dsp:cNvPr id="0" name=""/>
        <dsp:cNvSpPr/>
      </dsp:nvSpPr>
      <dsp:spPr>
        <a:xfrm rot="17700000">
          <a:off x="907101" y="584143"/>
          <a:ext cx="1860168" cy="896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dirty="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Centralizirani sustav</a:t>
          </a:r>
          <a:endParaRPr lang="hr-HR" sz="1900" b="1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907101" y="584143"/>
        <a:ext cx="1860168" cy="896457"/>
      </dsp:txXfrm>
    </dsp:sp>
    <dsp:sp modelId="{911461A2-CCEC-41F9-933E-8D7278CDF7EA}">
      <dsp:nvSpPr>
        <dsp:cNvPr id="0" name=""/>
        <dsp:cNvSpPr/>
      </dsp:nvSpPr>
      <dsp:spPr>
        <a:xfrm>
          <a:off x="1988937" y="2163832"/>
          <a:ext cx="776716" cy="77671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11D6F-F56C-4E8D-8B32-7B630E9A9AD8}">
      <dsp:nvSpPr>
        <dsp:cNvPr id="0" name=""/>
        <dsp:cNvSpPr/>
      </dsp:nvSpPr>
      <dsp:spPr>
        <a:xfrm rot="17700000">
          <a:off x="1069023" y="3244899"/>
          <a:ext cx="1609133" cy="775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Veliki broj individualnih rješenja</a:t>
          </a:r>
          <a:endParaRPr lang="hr-HR" sz="16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069023" y="3244899"/>
        <a:ext cx="1609133" cy="775863"/>
      </dsp:txXfrm>
    </dsp:sp>
    <dsp:sp modelId="{926EA0F1-A8F1-4718-90AD-347682008DCC}">
      <dsp:nvSpPr>
        <dsp:cNvPr id="0" name=""/>
        <dsp:cNvSpPr/>
      </dsp:nvSpPr>
      <dsp:spPr>
        <a:xfrm rot="17700000">
          <a:off x="2076436" y="1083618"/>
          <a:ext cx="1609133" cy="775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DA5C69-751E-4341-A40A-D515FE94F56F}">
      <dsp:nvSpPr>
        <dsp:cNvPr id="0" name=""/>
        <dsp:cNvSpPr/>
      </dsp:nvSpPr>
      <dsp:spPr>
        <a:xfrm>
          <a:off x="2878247" y="2163832"/>
          <a:ext cx="776716" cy="776716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76F3E-3F87-4D14-8382-29EF5FD1F9B9}">
      <dsp:nvSpPr>
        <dsp:cNvPr id="0" name=""/>
        <dsp:cNvSpPr/>
      </dsp:nvSpPr>
      <dsp:spPr>
        <a:xfrm rot="17700000">
          <a:off x="1958333" y="3244899"/>
          <a:ext cx="1609133" cy="775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Neobjedinjenost podataka na jednom mjestu</a:t>
          </a:r>
          <a:endParaRPr lang="hr-HR" sz="16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958333" y="3244899"/>
        <a:ext cx="1609133" cy="775863"/>
      </dsp:txXfrm>
    </dsp:sp>
    <dsp:sp modelId="{4A58F2C9-0503-4457-9290-C4FE5C91CC44}">
      <dsp:nvSpPr>
        <dsp:cNvPr id="0" name=""/>
        <dsp:cNvSpPr/>
      </dsp:nvSpPr>
      <dsp:spPr>
        <a:xfrm rot="17700000">
          <a:off x="2965745" y="1083618"/>
          <a:ext cx="1609133" cy="775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79576-B5B4-47CD-AD77-817454CEB926}">
      <dsp:nvSpPr>
        <dsp:cNvPr id="0" name=""/>
        <dsp:cNvSpPr/>
      </dsp:nvSpPr>
      <dsp:spPr>
        <a:xfrm>
          <a:off x="3767677" y="1803999"/>
          <a:ext cx="1496381" cy="1496381"/>
        </a:xfrm>
        <a:prstGeom prst="donut">
          <a:avLst>
            <a:gd name="adj" fmla="val 2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4773A-49D7-4F4C-9278-979186D72423}">
      <dsp:nvSpPr>
        <dsp:cNvPr id="0" name=""/>
        <dsp:cNvSpPr/>
      </dsp:nvSpPr>
      <dsp:spPr>
        <a:xfrm rot="17700000">
          <a:off x="4294934" y="584143"/>
          <a:ext cx="1860168" cy="896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b="1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Automatiziranje procesa</a:t>
          </a:r>
          <a:endParaRPr lang="hr-HR" sz="1900" b="1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294934" y="584143"/>
        <a:ext cx="1860168" cy="896457"/>
      </dsp:txXfrm>
    </dsp:sp>
    <dsp:sp modelId="{30228AAD-3C1B-4EF2-A276-D92DF6F02F89}">
      <dsp:nvSpPr>
        <dsp:cNvPr id="0" name=""/>
        <dsp:cNvSpPr/>
      </dsp:nvSpPr>
      <dsp:spPr>
        <a:xfrm>
          <a:off x="5376771" y="2163832"/>
          <a:ext cx="776716" cy="776716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BB5DF-720E-475D-9BD3-BA036F7827B3}">
      <dsp:nvSpPr>
        <dsp:cNvPr id="0" name=""/>
        <dsp:cNvSpPr/>
      </dsp:nvSpPr>
      <dsp:spPr>
        <a:xfrm rot="17700000">
          <a:off x="4456856" y="3244899"/>
          <a:ext cx="1609133" cy="775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Ručno prikupljanje </a:t>
          </a:r>
          <a:endParaRPr lang="hr-HR" sz="16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456856" y="3244899"/>
        <a:ext cx="1609133" cy="775863"/>
      </dsp:txXfrm>
    </dsp:sp>
    <dsp:sp modelId="{C1B90C37-DC87-479B-A2C3-AF47C72269C3}">
      <dsp:nvSpPr>
        <dsp:cNvPr id="0" name=""/>
        <dsp:cNvSpPr/>
      </dsp:nvSpPr>
      <dsp:spPr>
        <a:xfrm rot="17700000">
          <a:off x="5433949" y="1079867"/>
          <a:ext cx="1609133" cy="775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048BF-A0B5-4736-8BE0-AE1D5F8F860B}">
      <dsp:nvSpPr>
        <dsp:cNvPr id="0" name=""/>
        <dsp:cNvSpPr/>
      </dsp:nvSpPr>
      <dsp:spPr>
        <a:xfrm>
          <a:off x="6266081" y="2163832"/>
          <a:ext cx="776716" cy="776716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5CEC36-135F-44E5-8461-6B30811B54AD}">
      <dsp:nvSpPr>
        <dsp:cNvPr id="0" name=""/>
        <dsp:cNvSpPr/>
      </dsp:nvSpPr>
      <dsp:spPr>
        <a:xfrm rot="17700000">
          <a:off x="5346166" y="3244899"/>
          <a:ext cx="1609133" cy="775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smtClean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Veliki izdaci po pojedinim TZ</a:t>
          </a:r>
          <a:endParaRPr lang="hr-HR" sz="1600" kern="1200" dirty="0">
            <a:solidFill>
              <a:srgbClr val="666B6E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346166" y="3244899"/>
        <a:ext cx="1609133" cy="775863"/>
      </dsp:txXfrm>
    </dsp:sp>
    <dsp:sp modelId="{3D8F85F9-9453-4869-B00C-BEBA148FC671}">
      <dsp:nvSpPr>
        <dsp:cNvPr id="0" name=""/>
        <dsp:cNvSpPr/>
      </dsp:nvSpPr>
      <dsp:spPr>
        <a:xfrm rot="17700000">
          <a:off x="6353579" y="1083618"/>
          <a:ext cx="1609133" cy="775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B39F9-56C9-4AE6-BA8D-79BA6DD4A621}" type="datetimeFigureOut">
              <a:rPr lang="hr-HR" smtClean="0"/>
              <a:pPr/>
              <a:t>10.11.2015.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045FC-CD84-40AC-9978-C8DEF452707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6553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59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5085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151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1105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5417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30445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82501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0002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4265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566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1443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6477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6384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4949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9637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045FC-CD84-40AC-9978-C8DEF4527079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216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8C4799"/>
            </a:gs>
            <a:gs pos="89000">
              <a:srgbClr val="5E366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Slika 31" descr="e.png"/>
          <p:cNvPicPr>
            <a:picLocks noChangeAspect="1"/>
          </p:cNvPicPr>
          <p:nvPr userDrawn="1"/>
        </p:nvPicPr>
        <p:blipFill>
          <a:blip r:embed="rId2" cstate="print"/>
          <a:srcRect l="3266" r="4715" b="55384"/>
          <a:stretch>
            <a:fillRect/>
          </a:stretch>
        </p:blipFill>
        <p:spPr>
          <a:xfrm>
            <a:off x="0" y="2227320"/>
            <a:ext cx="9144000" cy="46306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5"/>
            <a:ext cx="7772400" cy="1368152"/>
          </a:xfrm>
        </p:spPr>
        <p:txBody>
          <a:bodyPr>
            <a:noAutofit/>
          </a:bodyPr>
          <a:lstStyle>
            <a:lvl1pPr algn="ctr">
              <a:defRPr sz="44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92624"/>
            <a:ext cx="6400800" cy="600472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  <p:grpSp>
        <p:nvGrpSpPr>
          <p:cNvPr id="48" name="Grupa 47"/>
          <p:cNvGrpSpPr/>
          <p:nvPr userDrawn="1"/>
        </p:nvGrpSpPr>
        <p:grpSpPr>
          <a:xfrm>
            <a:off x="3370005" y="4869160"/>
            <a:ext cx="2403991" cy="720080"/>
            <a:chOff x="814388" y="2303463"/>
            <a:chExt cx="7515226" cy="2251075"/>
          </a:xfrm>
          <a:solidFill>
            <a:schemeClr val="bg1"/>
          </a:solidFill>
        </p:grpSpPr>
        <p:sp>
          <p:nvSpPr>
            <p:cNvPr id="1053" name="Freeform 29"/>
            <p:cNvSpPr>
              <a:spLocks/>
            </p:cNvSpPr>
            <p:nvPr userDrawn="1"/>
          </p:nvSpPr>
          <p:spPr bwMode="auto">
            <a:xfrm>
              <a:off x="814388" y="2303463"/>
              <a:ext cx="2139950" cy="2251075"/>
            </a:xfrm>
            <a:custGeom>
              <a:avLst/>
              <a:gdLst/>
              <a:ahLst/>
              <a:cxnLst>
                <a:cxn ang="0">
                  <a:pos x="72" y="67"/>
                </a:cxn>
                <a:cxn ang="0">
                  <a:pos x="48" y="91"/>
                </a:cxn>
                <a:cxn ang="0">
                  <a:pos x="102" y="144"/>
                </a:cxn>
                <a:cxn ang="0">
                  <a:pos x="171" y="78"/>
                </a:cxn>
                <a:cxn ang="0">
                  <a:pos x="190" y="59"/>
                </a:cxn>
                <a:cxn ang="0">
                  <a:pos x="171" y="30"/>
                </a:cxn>
                <a:cxn ang="0">
                  <a:pos x="170" y="29"/>
                </a:cxn>
                <a:cxn ang="0">
                  <a:pos x="138" y="8"/>
                </a:cxn>
                <a:cxn ang="0">
                  <a:pos x="100" y="0"/>
                </a:cxn>
                <a:cxn ang="0">
                  <a:pos x="61" y="8"/>
                </a:cxn>
                <a:cxn ang="0">
                  <a:pos x="29" y="29"/>
                </a:cxn>
                <a:cxn ang="0">
                  <a:pos x="8" y="61"/>
                </a:cxn>
                <a:cxn ang="0">
                  <a:pos x="0" y="100"/>
                </a:cxn>
                <a:cxn ang="0">
                  <a:pos x="8" y="138"/>
                </a:cxn>
                <a:cxn ang="0">
                  <a:pos x="29" y="170"/>
                </a:cxn>
                <a:cxn ang="0">
                  <a:pos x="61" y="191"/>
                </a:cxn>
                <a:cxn ang="0">
                  <a:pos x="100" y="199"/>
                </a:cxn>
                <a:cxn ang="0">
                  <a:pos x="138" y="191"/>
                </a:cxn>
                <a:cxn ang="0">
                  <a:pos x="170" y="170"/>
                </a:cxn>
                <a:cxn ang="0">
                  <a:pos x="187" y="147"/>
                </a:cxn>
                <a:cxn ang="0">
                  <a:pos x="168" y="128"/>
                </a:cxn>
                <a:cxn ang="0">
                  <a:pos x="100" y="174"/>
                </a:cxn>
                <a:cxn ang="0">
                  <a:pos x="25" y="100"/>
                </a:cxn>
                <a:cxn ang="0">
                  <a:pos x="100" y="25"/>
                </a:cxn>
                <a:cxn ang="0">
                  <a:pos x="153" y="48"/>
                </a:cxn>
                <a:cxn ang="0">
                  <a:pos x="102" y="96"/>
                </a:cxn>
                <a:cxn ang="0">
                  <a:pos x="72" y="67"/>
                </a:cxn>
              </a:cxnLst>
              <a:rect l="0" t="0" r="r" b="b"/>
              <a:pathLst>
                <a:path w="190" h="199">
                  <a:moveTo>
                    <a:pt x="72" y="67"/>
                  </a:moveTo>
                  <a:cubicBezTo>
                    <a:pt x="48" y="91"/>
                    <a:pt x="48" y="91"/>
                    <a:pt x="48" y="91"/>
                  </a:cubicBezTo>
                  <a:cubicBezTo>
                    <a:pt x="102" y="144"/>
                    <a:pt x="102" y="144"/>
                    <a:pt x="102" y="144"/>
                  </a:cubicBezTo>
                  <a:cubicBezTo>
                    <a:pt x="171" y="78"/>
                    <a:pt x="171" y="78"/>
                    <a:pt x="171" y="78"/>
                  </a:cubicBezTo>
                  <a:cubicBezTo>
                    <a:pt x="190" y="59"/>
                    <a:pt x="190" y="59"/>
                    <a:pt x="190" y="59"/>
                  </a:cubicBezTo>
                  <a:cubicBezTo>
                    <a:pt x="185" y="48"/>
                    <a:pt x="179" y="39"/>
                    <a:pt x="171" y="30"/>
                  </a:cubicBezTo>
                  <a:cubicBezTo>
                    <a:pt x="170" y="30"/>
                    <a:pt x="170" y="30"/>
                    <a:pt x="170" y="29"/>
                  </a:cubicBezTo>
                  <a:cubicBezTo>
                    <a:pt x="161" y="20"/>
                    <a:pt x="150" y="13"/>
                    <a:pt x="138" y="8"/>
                  </a:cubicBezTo>
                  <a:cubicBezTo>
                    <a:pt x="126" y="3"/>
                    <a:pt x="113" y="0"/>
                    <a:pt x="100" y="0"/>
                  </a:cubicBezTo>
                  <a:cubicBezTo>
                    <a:pt x="86" y="0"/>
                    <a:pt x="73" y="3"/>
                    <a:pt x="61" y="8"/>
                  </a:cubicBezTo>
                  <a:cubicBezTo>
                    <a:pt x="49" y="13"/>
                    <a:pt x="38" y="20"/>
                    <a:pt x="29" y="29"/>
                  </a:cubicBezTo>
                  <a:cubicBezTo>
                    <a:pt x="20" y="38"/>
                    <a:pt x="13" y="49"/>
                    <a:pt x="8" y="61"/>
                  </a:cubicBezTo>
                  <a:cubicBezTo>
                    <a:pt x="3" y="73"/>
                    <a:pt x="0" y="86"/>
                    <a:pt x="0" y="100"/>
                  </a:cubicBezTo>
                  <a:cubicBezTo>
                    <a:pt x="0" y="113"/>
                    <a:pt x="3" y="126"/>
                    <a:pt x="8" y="138"/>
                  </a:cubicBezTo>
                  <a:cubicBezTo>
                    <a:pt x="13" y="150"/>
                    <a:pt x="20" y="161"/>
                    <a:pt x="29" y="170"/>
                  </a:cubicBezTo>
                  <a:cubicBezTo>
                    <a:pt x="38" y="179"/>
                    <a:pt x="49" y="186"/>
                    <a:pt x="61" y="191"/>
                  </a:cubicBezTo>
                  <a:cubicBezTo>
                    <a:pt x="73" y="196"/>
                    <a:pt x="86" y="199"/>
                    <a:pt x="100" y="199"/>
                  </a:cubicBezTo>
                  <a:cubicBezTo>
                    <a:pt x="113" y="199"/>
                    <a:pt x="126" y="196"/>
                    <a:pt x="138" y="191"/>
                  </a:cubicBezTo>
                  <a:cubicBezTo>
                    <a:pt x="150" y="186"/>
                    <a:pt x="161" y="179"/>
                    <a:pt x="170" y="170"/>
                  </a:cubicBezTo>
                  <a:cubicBezTo>
                    <a:pt x="177" y="163"/>
                    <a:pt x="182" y="155"/>
                    <a:pt x="187" y="147"/>
                  </a:cubicBezTo>
                  <a:cubicBezTo>
                    <a:pt x="168" y="128"/>
                    <a:pt x="168" y="128"/>
                    <a:pt x="168" y="128"/>
                  </a:cubicBezTo>
                  <a:cubicBezTo>
                    <a:pt x="157" y="155"/>
                    <a:pt x="130" y="174"/>
                    <a:pt x="100" y="174"/>
                  </a:cubicBezTo>
                  <a:cubicBezTo>
                    <a:pt x="59" y="174"/>
                    <a:pt x="25" y="141"/>
                    <a:pt x="25" y="100"/>
                  </a:cubicBezTo>
                  <a:cubicBezTo>
                    <a:pt x="25" y="59"/>
                    <a:pt x="59" y="25"/>
                    <a:pt x="100" y="25"/>
                  </a:cubicBezTo>
                  <a:cubicBezTo>
                    <a:pt x="120" y="25"/>
                    <a:pt x="139" y="34"/>
                    <a:pt x="153" y="48"/>
                  </a:cubicBezTo>
                  <a:cubicBezTo>
                    <a:pt x="102" y="96"/>
                    <a:pt x="102" y="96"/>
                    <a:pt x="102" y="96"/>
                  </a:cubicBezTo>
                  <a:lnTo>
                    <a:pt x="72" y="6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30"/>
            <p:cNvSpPr>
              <a:spLocks/>
            </p:cNvSpPr>
            <p:nvPr userDrawn="1"/>
          </p:nvSpPr>
          <p:spPr bwMode="auto">
            <a:xfrm>
              <a:off x="3506788" y="3106738"/>
              <a:ext cx="868363" cy="871538"/>
            </a:xfrm>
            <a:custGeom>
              <a:avLst/>
              <a:gdLst/>
              <a:ahLst/>
              <a:cxnLst>
                <a:cxn ang="0">
                  <a:pos x="67" y="34"/>
                </a:cxn>
                <a:cxn ang="0">
                  <a:pos x="55" y="62"/>
                </a:cxn>
                <a:cxn ang="0">
                  <a:pos x="36" y="67"/>
                </a:cxn>
                <a:cxn ang="0">
                  <a:pos x="17" y="56"/>
                </a:cxn>
                <a:cxn ang="0">
                  <a:pos x="17" y="56"/>
                </a:cxn>
                <a:cxn ang="0">
                  <a:pos x="17" y="56"/>
                </a:cxn>
                <a:cxn ang="0">
                  <a:pos x="17" y="56"/>
                </a:cxn>
                <a:cxn ang="0">
                  <a:pos x="12" y="49"/>
                </a:cxn>
                <a:cxn ang="0">
                  <a:pos x="20" y="16"/>
                </a:cxn>
                <a:cxn ang="0">
                  <a:pos x="37" y="10"/>
                </a:cxn>
                <a:cxn ang="0">
                  <a:pos x="54" y="16"/>
                </a:cxn>
                <a:cxn ang="0">
                  <a:pos x="24" y="46"/>
                </a:cxn>
                <a:cxn ang="0">
                  <a:pos x="30" y="53"/>
                </a:cxn>
                <a:cxn ang="0">
                  <a:pos x="67" y="17"/>
                </a:cxn>
                <a:cxn ang="0">
                  <a:pos x="41" y="1"/>
                </a:cxn>
                <a:cxn ang="0">
                  <a:pos x="14" y="9"/>
                </a:cxn>
                <a:cxn ang="0">
                  <a:pos x="1" y="33"/>
                </a:cxn>
                <a:cxn ang="0">
                  <a:pos x="9" y="61"/>
                </a:cxn>
                <a:cxn ang="0">
                  <a:pos x="33" y="76"/>
                </a:cxn>
                <a:cxn ang="0">
                  <a:pos x="61" y="68"/>
                </a:cxn>
                <a:cxn ang="0">
                  <a:pos x="75" y="35"/>
                </a:cxn>
                <a:cxn ang="0">
                  <a:pos x="67" y="34"/>
                </a:cxn>
              </a:cxnLst>
              <a:rect l="0" t="0" r="r" b="b"/>
              <a:pathLst>
                <a:path w="77" h="77">
                  <a:moveTo>
                    <a:pt x="67" y="34"/>
                  </a:moveTo>
                  <a:cubicBezTo>
                    <a:pt x="68" y="46"/>
                    <a:pt x="64" y="55"/>
                    <a:pt x="55" y="62"/>
                  </a:cubicBezTo>
                  <a:cubicBezTo>
                    <a:pt x="49" y="66"/>
                    <a:pt x="43" y="68"/>
                    <a:pt x="36" y="67"/>
                  </a:cubicBezTo>
                  <a:cubicBezTo>
                    <a:pt x="28" y="66"/>
                    <a:pt x="22" y="63"/>
                    <a:pt x="17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5" y="54"/>
                    <a:pt x="13" y="51"/>
                    <a:pt x="12" y="49"/>
                  </a:cubicBezTo>
                  <a:cubicBezTo>
                    <a:pt x="7" y="35"/>
                    <a:pt x="9" y="24"/>
                    <a:pt x="20" y="16"/>
                  </a:cubicBezTo>
                  <a:cubicBezTo>
                    <a:pt x="25" y="12"/>
                    <a:pt x="31" y="10"/>
                    <a:pt x="37" y="10"/>
                  </a:cubicBezTo>
                  <a:cubicBezTo>
                    <a:pt x="43" y="10"/>
                    <a:pt x="49" y="12"/>
                    <a:pt x="54" y="1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0" y="7"/>
                    <a:pt x="51" y="2"/>
                    <a:pt x="41" y="1"/>
                  </a:cubicBezTo>
                  <a:cubicBezTo>
                    <a:pt x="32" y="0"/>
                    <a:pt x="23" y="2"/>
                    <a:pt x="14" y="9"/>
                  </a:cubicBezTo>
                  <a:cubicBezTo>
                    <a:pt x="6" y="15"/>
                    <a:pt x="2" y="23"/>
                    <a:pt x="1" y="33"/>
                  </a:cubicBezTo>
                  <a:cubicBezTo>
                    <a:pt x="0" y="44"/>
                    <a:pt x="2" y="53"/>
                    <a:pt x="9" y="61"/>
                  </a:cubicBezTo>
                  <a:cubicBezTo>
                    <a:pt x="15" y="69"/>
                    <a:pt x="23" y="74"/>
                    <a:pt x="33" y="76"/>
                  </a:cubicBezTo>
                  <a:cubicBezTo>
                    <a:pt x="43" y="77"/>
                    <a:pt x="53" y="75"/>
                    <a:pt x="61" y="68"/>
                  </a:cubicBezTo>
                  <a:cubicBezTo>
                    <a:pt x="72" y="60"/>
                    <a:pt x="77" y="49"/>
                    <a:pt x="75" y="35"/>
                  </a:cubicBezTo>
                  <a:cubicBezTo>
                    <a:pt x="72" y="35"/>
                    <a:pt x="69" y="34"/>
                    <a:pt x="67" y="3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31"/>
            <p:cNvSpPr>
              <a:spLocks/>
            </p:cNvSpPr>
            <p:nvPr userDrawn="1"/>
          </p:nvSpPr>
          <p:spPr bwMode="auto">
            <a:xfrm>
              <a:off x="4364038" y="2868613"/>
              <a:ext cx="968375" cy="1096963"/>
            </a:xfrm>
            <a:custGeom>
              <a:avLst/>
              <a:gdLst/>
              <a:ahLst/>
              <a:cxnLst>
                <a:cxn ang="0">
                  <a:pos x="305" y="535"/>
                </a:cxn>
                <a:cxn ang="0">
                  <a:pos x="71" y="0"/>
                </a:cxn>
                <a:cxn ang="0">
                  <a:pos x="0" y="0"/>
                </a:cxn>
                <a:cxn ang="0">
                  <a:pos x="291" y="691"/>
                </a:cxn>
                <a:cxn ang="0">
                  <a:pos x="312" y="691"/>
                </a:cxn>
                <a:cxn ang="0">
                  <a:pos x="610" y="0"/>
                </a:cxn>
                <a:cxn ang="0">
                  <a:pos x="532" y="0"/>
                </a:cxn>
                <a:cxn ang="0">
                  <a:pos x="305" y="535"/>
                </a:cxn>
              </a:cxnLst>
              <a:rect l="0" t="0" r="r" b="b"/>
              <a:pathLst>
                <a:path w="610" h="691">
                  <a:moveTo>
                    <a:pt x="305" y="535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291" y="691"/>
                  </a:lnTo>
                  <a:lnTo>
                    <a:pt x="312" y="691"/>
                  </a:lnTo>
                  <a:lnTo>
                    <a:pt x="610" y="0"/>
                  </a:lnTo>
                  <a:lnTo>
                    <a:pt x="532" y="0"/>
                  </a:lnTo>
                  <a:lnTo>
                    <a:pt x="305" y="5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Rectangle 32"/>
            <p:cNvSpPr>
              <a:spLocks noChangeArrowheads="1"/>
            </p:cNvSpPr>
            <p:nvPr userDrawn="1"/>
          </p:nvSpPr>
          <p:spPr bwMode="auto">
            <a:xfrm>
              <a:off x="5400676" y="3151188"/>
              <a:ext cx="112713" cy="8143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33"/>
            <p:cNvSpPr>
              <a:spLocks/>
            </p:cNvSpPr>
            <p:nvPr userDrawn="1"/>
          </p:nvSpPr>
          <p:spPr bwMode="auto">
            <a:xfrm>
              <a:off x="5365751" y="2868613"/>
              <a:ext cx="180975" cy="16986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3"/>
                </a:cxn>
                <a:cxn ang="0">
                  <a:pos x="8" y="15"/>
                </a:cxn>
                <a:cxn ang="0">
                  <a:pos x="13" y="13"/>
                </a:cxn>
                <a:cxn ang="0">
                  <a:pos x="16" y="7"/>
                </a:cxn>
                <a:cxn ang="0">
                  <a:pos x="13" y="2"/>
                </a:cxn>
                <a:cxn ang="0">
                  <a:pos x="8" y="0"/>
                </a:cxn>
              </a:cxnLst>
              <a:rect l="0" t="0" r="r" b="b"/>
              <a:pathLst>
                <a:path w="16" h="15">
                  <a:moveTo>
                    <a:pt x="8" y="0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1" y="4"/>
                    <a:pt x="0" y="5"/>
                    <a:pt x="0" y="7"/>
                  </a:cubicBezTo>
                  <a:cubicBezTo>
                    <a:pt x="0" y="10"/>
                    <a:pt x="1" y="11"/>
                    <a:pt x="3" y="13"/>
                  </a:cubicBezTo>
                  <a:cubicBezTo>
                    <a:pt x="4" y="14"/>
                    <a:pt x="6" y="15"/>
                    <a:pt x="8" y="15"/>
                  </a:cubicBezTo>
                  <a:cubicBezTo>
                    <a:pt x="10" y="15"/>
                    <a:pt x="12" y="14"/>
                    <a:pt x="13" y="13"/>
                  </a:cubicBezTo>
                  <a:cubicBezTo>
                    <a:pt x="15" y="11"/>
                    <a:pt x="16" y="10"/>
                    <a:pt x="16" y="7"/>
                  </a:cubicBezTo>
                  <a:cubicBezTo>
                    <a:pt x="16" y="5"/>
                    <a:pt x="15" y="4"/>
                    <a:pt x="13" y="2"/>
                  </a:cubicBezTo>
                  <a:cubicBezTo>
                    <a:pt x="12" y="1"/>
                    <a:pt x="10" y="0"/>
                    <a:pt x="8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Freeform 34"/>
            <p:cNvSpPr>
              <a:spLocks/>
            </p:cNvSpPr>
            <p:nvPr userDrawn="1"/>
          </p:nvSpPr>
          <p:spPr bwMode="auto">
            <a:xfrm>
              <a:off x="5637213" y="3140076"/>
              <a:ext cx="484188" cy="849313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14" y="25"/>
                </a:cxn>
                <a:cxn ang="0">
                  <a:pos x="11" y="18"/>
                </a:cxn>
                <a:cxn ang="0">
                  <a:pos x="14" y="11"/>
                </a:cxn>
                <a:cxn ang="0">
                  <a:pos x="22" y="8"/>
                </a:cxn>
                <a:cxn ang="0">
                  <a:pos x="37" y="15"/>
                </a:cxn>
                <a:cxn ang="0">
                  <a:pos x="43" y="9"/>
                </a:cxn>
                <a:cxn ang="0">
                  <a:pos x="23" y="0"/>
                </a:cxn>
                <a:cxn ang="0">
                  <a:pos x="9" y="5"/>
                </a:cxn>
                <a:cxn ang="0">
                  <a:pos x="3" y="19"/>
                </a:cxn>
                <a:cxn ang="0">
                  <a:pos x="6" y="30"/>
                </a:cxn>
                <a:cxn ang="0">
                  <a:pos x="20" y="40"/>
                </a:cxn>
                <a:cxn ang="0">
                  <a:pos x="31" y="47"/>
                </a:cxn>
                <a:cxn ang="0">
                  <a:pos x="34" y="55"/>
                </a:cxn>
                <a:cxn ang="0">
                  <a:pos x="30" y="63"/>
                </a:cxn>
                <a:cxn ang="0">
                  <a:pos x="21" y="67"/>
                </a:cxn>
                <a:cxn ang="0">
                  <a:pos x="6" y="59"/>
                </a:cxn>
                <a:cxn ang="0">
                  <a:pos x="0" y="65"/>
                </a:cxn>
                <a:cxn ang="0">
                  <a:pos x="9" y="73"/>
                </a:cxn>
                <a:cxn ang="0">
                  <a:pos x="21" y="75"/>
                </a:cxn>
                <a:cxn ang="0">
                  <a:pos x="37" y="69"/>
                </a:cxn>
                <a:cxn ang="0">
                  <a:pos x="43" y="54"/>
                </a:cxn>
                <a:cxn ang="0">
                  <a:pos x="39" y="43"/>
                </a:cxn>
                <a:cxn ang="0">
                  <a:pos x="25" y="32"/>
                </a:cxn>
              </a:cxnLst>
              <a:rect l="0" t="0" r="r" b="b"/>
              <a:pathLst>
                <a:path w="43" h="75">
                  <a:moveTo>
                    <a:pt x="25" y="32"/>
                  </a:moveTo>
                  <a:cubicBezTo>
                    <a:pt x="19" y="30"/>
                    <a:pt x="16" y="27"/>
                    <a:pt x="14" y="25"/>
                  </a:cubicBezTo>
                  <a:cubicBezTo>
                    <a:pt x="12" y="23"/>
                    <a:pt x="11" y="21"/>
                    <a:pt x="11" y="18"/>
                  </a:cubicBezTo>
                  <a:cubicBezTo>
                    <a:pt x="11" y="16"/>
                    <a:pt x="12" y="13"/>
                    <a:pt x="14" y="11"/>
                  </a:cubicBezTo>
                  <a:cubicBezTo>
                    <a:pt x="17" y="9"/>
                    <a:pt x="19" y="8"/>
                    <a:pt x="22" y="8"/>
                  </a:cubicBezTo>
                  <a:cubicBezTo>
                    <a:pt x="27" y="8"/>
                    <a:pt x="32" y="11"/>
                    <a:pt x="37" y="15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36" y="3"/>
                    <a:pt x="29" y="0"/>
                    <a:pt x="23" y="0"/>
                  </a:cubicBezTo>
                  <a:cubicBezTo>
                    <a:pt x="17" y="0"/>
                    <a:pt x="12" y="1"/>
                    <a:pt x="9" y="5"/>
                  </a:cubicBezTo>
                  <a:cubicBezTo>
                    <a:pt x="5" y="9"/>
                    <a:pt x="3" y="13"/>
                    <a:pt x="3" y="19"/>
                  </a:cubicBezTo>
                  <a:cubicBezTo>
                    <a:pt x="3" y="23"/>
                    <a:pt x="4" y="27"/>
                    <a:pt x="6" y="30"/>
                  </a:cubicBezTo>
                  <a:cubicBezTo>
                    <a:pt x="9" y="33"/>
                    <a:pt x="13" y="36"/>
                    <a:pt x="20" y="40"/>
                  </a:cubicBezTo>
                  <a:cubicBezTo>
                    <a:pt x="26" y="43"/>
                    <a:pt x="30" y="45"/>
                    <a:pt x="31" y="47"/>
                  </a:cubicBezTo>
                  <a:cubicBezTo>
                    <a:pt x="33" y="50"/>
                    <a:pt x="34" y="52"/>
                    <a:pt x="34" y="55"/>
                  </a:cubicBezTo>
                  <a:cubicBezTo>
                    <a:pt x="34" y="58"/>
                    <a:pt x="33" y="61"/>
                    <a:pt x="30" y="63"/>
                  </a:cubicBezTo>
                  <a:cubicBezTo>
                    <a:pt x="27" y="65"/>
                    <a:pt x="24" y="67"/>
                    <a:pt x="21" y="67"/>
                  </a:cubicBezTo>
                  <a:cubicBezTo>
                    <a:pt x="15" y="67"/>
                    <a:pt x="10" y="64"/>
                    <a:pt x="6" y="59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2" y="68"/>
                    <a:pt x="5" y="71"/>
                    <a:pt x="9" y="73"/>
                  </a:cubicBezTo>
                  <a:cubicBezTo>
                    <a:pt x="13" y="74"/>
                    <a:pt x="17" y="75"/>
                    <a:pt x="21" y="75"/>
                  </a:cubicBezTo>
                  <a:cubicBezTo>
                    <a:pt x="27" y="75"/>
                    <a:pt x="32" y="73"/>
                    <a:pt x="37" y="69"/>
                  </a:cubicBezTo>
                  <a:cubicBezTo>
                    <a:pt x="41" y="65"/>
                    <a:pt x="43" y="60"/>
                    <a:pt x="43" y="54"/>
                  </a:cubicBezTo>
                  <a:cubicBezTo>
                    <a:pt x="43" y="50"/>
                    <a:pt x="42" y="46"/>
                    <a:pt x="39" y="43"/>
                  </a:cubicBezTo>
                  <a:cubicBezTo>
                    <a:pt x="37" y="40"/>
                    <a:pt x="32" y="36"/>
                    <a:pt x="25" y="3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35"/>
            <p:cNvSpPr>
              <a:spLocks/>
            </p:cNvSpPr>
            <p:nvPr userDrawn="1"/>
          </p:nvSpPr>
          <p:spPr bwMode="auto">
            <a:xfrm>
              <a:off x="6234113" y="2868613"/>
              <a:ext cx="179388" cy="16986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3"/>
                </a:cxn>
                <a:cxn ang="0">
                  <a:pos x="8" y="15"/>
                </a:cxn>
                <a:cxn ang="0">
                  <a:pos x="13" y="13"/>
                </a:cxn>
                <a:cxn ang="0">
                  <a:pos x="16" y="7"/>
                </a:cxn>
                <a:cxn ang="0">
                  <a:pos x="13" y="2"/>
                </a:cxn>
                <a:cxn ang="0">
                  <a:pos x="8" y="0"/>
                </a:cxn>
              </a:cxnLst>
              <a:rect l="0" t="0" r="r" b="b"/>
              <a:pathLst>
                <a:path w="16" h="15">
                  <a:moveTo>
                    <a:pt x="8" y="0"/>
                  </a:moveTo>
                  <a:cubicBezTo>
                    <a:pt x="6" y="0"/>
                    <a:pt x="4" y="1"/>
                    <a:pt x="3" y="2"/>
                  </a:cubicBezTo>
                  <a:cubicBezTo>
                    <a:pt x="1" y="4"/>
                    <a:pt x="0" y="5"/>
                    <a:pt x="0" y="7"/>
                  </a:cubicBezTo>
                  <a:cubicBezTo>
                    <a:pt x="0" y="10"/>
                    <a:pt x="1" y="11"/>
                    <a:pt x="3" y="13"/>
                  </a:cubicBezTo>
                  <a:cubicBezTo>
                    <a:pt x="4" y="14"/>
                    <a:pt x="6" y="15"/>
                    <a:pt x="8" y="15"/>
                  </a:cubicBezTo>
                  <a:cubicBezTo>
                    <a:pt x="10" y="15"/>
                    <a:pt x="12" y="14"/>
                    <a:pt x="13" y="13"/>
                  </a:cubicBezTo>
                  <a:cubicBezTo>
                    <a:pt x="15" y="11"/>
                    <a:pt x="16" y="10"/>
                    <a:pt x="16" y="7"/>
                  </a:cubicBezTo>
                  <a:cubicBezTo>
                    <a:pt x="16" y="5"/>
                    <a:pt x="15" y="4"/>
                    <a:pt x="13" y="2"/>
                  </a:cubicBezTo>
                  <a:cubicBezTo>
                    <a:pt x="12" y="1"/>
                    <a:pt x="10" y="0"/>
                    <a:pt x="8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Rectangle 36"/>
            <p:cNvSpPr>
              <a:spLocks noChangeArrowheads="1"/>
            </p:cNvSpPr>
            <p:nvPr userDrawn="1"/>
          </p:nvSpPr>
          <p:spPr bwMode="auto">
            <a:xfrm>
              <a:off x="6267451" y="3151188"/>
              <a:ext cx="112713" cy="8143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Freeform 37"/>
            <p:cNvSpPr>
              <a:spLocks noEditPoints="1"/>
            </p:cNvSpPr>
            <p:nvPr userDrawn="1"/>
          </p:nvSpPr>
          <p:spPr bwMode="auto">
            <a:xfrm>
              <a:off x="6954838" y="3140076"/>
              <a:ext cx="844550" cy="849313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0" y="12"/>
                </a:cxn>
                <a:cxn ang="0">
                  <a:pos x="0" y="38"/>
                </a:cxn>
                <a:cxn ang="0">
                  <a:pos x="10" y="64"/>
                </a:cxn>
                <a:cxn ang="0">
                  <a:pos x="37" y="75"/>
                </a:cxn>
                <a:cxn ang="0">
                  <a:pos x="65" y="64"/>
                </a:cxn>
                <a:cxn ang="0">
                  <a:pos x="75" y="38"/>
                </a:cxn>
                <a:cxn ang="0">
                  <a:pos x="65" y="12"/>
                </a:cxn>
                <a:cxn ang="0">
                  <a:pos x="37" y="0"/>
                </a:cxn>
                <a:cxn ang="0">
                  <a:pos x="62" y="52"/>
                </a:cxn>
                <a:cxn ang="0">
                  <a:pos x="52" y="63"/>
                </a:cxn>
                <a:cxn ang="0">
                  <a:pos x="37" y="67"/>
                </a:cxn>
                <a:cxn ang="0">
                  <a:pos x="23" y="63"/>
                </a:cxn>
                <a:cxn ang="0">
                  <a:pos x="13" y="52"/>
                </a:cxn>
                <a:cxn ang="0">
                  <a:pos x="9" y="38"/>
                </a:cxn>
                <a:cxn ang="0">
                  <a:pos x="18" y="17"/>
                </a:cxn>
                <a:cxn ang="0">
                  <a:pos x="37" y="9"/>
                </a:cxn>
                <a:cxn ang="0">
                  <a:pos x="57" y="17"/>
                </a:cxn>
                <a:cxn ang="0">
                  <a:pos x="66" y="38"/>
                </a:cxn>
                <a:cxn ang="0">
                  <a:pos x="62" y="52"/>
                </a:cxn>
              </a:cxnLst>
              <a:rect l="0" t="0" r="r" b="b"/>
              <a:pathLst>
                <a:path w="75" h="75">
                  <a:moveTo>
                    <a:pt x="37" y="0"/>
                  </a:moveTo>
                  <a:cubicBezTo>
                    <a:pt x="26" y="0"/>
                    <a:pt x="17" y="4"/>
                    <a:pt x="10" y="12"/>
                  </a:cubicBezTo>
                  <a:cubicBezTo>
                    <a:pt x="3" y="19"/>
                    <a:pt x="0" y="28"/>
                    <a:pt x="0" y="38"/>
                  </a:cubicBezTo>
                  <a:cubicBezTo>
                    <a:pt x="0" y="48"/>
                    <a:pt x="3" y="57"/>
                    <a:pt x="10" y="64"/>
                  </a:cubicBezTo>
                  <a:cubicBezTo>
                    <a:pt x="17" y="72"/>
                    <a:pt x="26" y="75"/>
                    <a:pt x="37" y="75"/>
                  </a:cubicBezTo>
                  <a:cubicBezTo>
                    <a:pt x="48" y="75"/>
                    <a:pt x="58" y="72"/>
                    <a:pt x="65" y="64"/>
                  </a:cubicBezTo>
                  <a:cubicBezTo>
                    <a:pt x="72" y="57"/>
                    <a:pt x="75" y="48"/>
                    <a:pt x="75" y="38"/>
                  </a:cubicBezTo>
                  <a:cubicBezTo>
                    <a:pt x="75" y="28"/>
                    <a:pt x="72" y="19"/>
                    <a:pt x="65" y="12"/>
                  </a:cubicBezTo>
                  <a:cubicBezTo>
                    <a:pt x="58" y="4"/>
                    <a:pt x="49" y="0"/>
                    <a:pt x="37" y="0"/>
                  </a:cubicBezTo>
                  <a:moveTo>
                    <a:pt x="62" y="52"/>
                  </a:moveTo>
                  <a:cubicBezTo>
                    <a:pt x="59" y="57"/>
                    <a:pt x="56" y="60"/>
                    <a:pt x="52" y="63"/>
                  </a:cubicBezTo>
                  <a:cubicBezTo>
                    <a:pt x="47" y="65"/>
                    <a:pt x="43" y="67"/>
                    <a:pt x="37" y="67"/>
                  </a:cubicBezTo>
                  <a:cubicBezTo>
                    <a:pt x="32" y="67"/>
                    <a:pt x="28" y="65"/>
                    <a:pt x="23" y="63"/>
                  </a:cubicBezTo>
                  <a:cubicBezTo>
                    <a:pt x="19" y="60"/>
                    <a:pt x="16" y="57"/>
                    <a:pt x="13" y="52"/>
                  </a:cubicBezTo>
                  <a:cubicBezTo>
                    <a:pt x="11" y="48"/>
                    <a:pt x="9" y="43"/>
                    <a:pt x="9" y="38"/>
                  </a:cubicBezTo>
                  <a:cubicBezTo>
                    <a:pt x="9" y="30"/>
                    <a:pt x="12" y="23"/>
                    <a:pt x="18" y="17"/>
                  </a:cubicBezTo>
                  <a:cubicBezTo>
                    <a:pt x="23" y="11"/>
                    <a:pt x="30" y="9"/>
                    <a:pt x="37" y="9"/>
                  </a:cubicBezTo>
                  <a:cubicBezTo>
                    <a:pt x="45" y="9"/>
                    <a:pt x="52" y="11"/>
                    <a:pt x="57" y="17"/>
                  </a:cubicBezTo>
                  <a:cubicBezTo>
                    <a:pt x="63" y="23"/>
                    <a:pt x="66" y="30"/>
                    <a:pt x="66" y="38"/>
                  </a:cubicBezTo>
                  <a:cubicBezTo>
                    <a:pt x="66" y="43"/>
                    <a:pt x="64" y="48"/>
                    <a:pt x="62" y="5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38"/>
            <p:cNvSpPr>
              <a:spLocks/>
            </p:cNvSpPr>
            <p:nvPr userDrawn="1"/>
          </p:nvSpPr>
          <p:spPr bwMode="auto">
            <a:xfrm>
              <a:off x="7912101" y="3140076"/>
              <a:ext cx="417513" cy="825500"/>
            </a:xfrm>
            <a:custGeom>
              <a:avLst/>
              <a:gdLst/>
              <a:ahLst/>
              <a:cxnLst>
                <a:cxn ang="0">
                  <a:pos x="19" y="3"/>
                </a:cxn>
                <a:cxn ang="0">
                  <a:pos x="10" y="12"/>
                </a:cxn>
                <a:cxn ang="0">
                  <a:pos x="10" y="1"/>
                </a:cxn>
                <a:cxn ang="0">
                  <a:pos x="0" y="1"/>
                </a:cxn>
                <a:cxn ang="0">
                  <a:pos x="0" y="73"/>
                </a:cxn>
                <a:cxn ang="0">
                  <a:pos x="10" y="73"/>
                </a:cxn>
                <a:cxn ang="0">
                  <a:pos x="10" y="49"/>
                </a:cxn>
                <a:cxn ang="0">
                  <a:pos x="11" y="24"/>
                </a:cxn>
                <a:cxn ang="0">
                  <a:pos x="18" y="12"/>
                </a:cxn>
                <a:cxn ang="0">
                  <a:pos x="27" y="9"/>
                </a:cxn>
                <a:cxn ang="0">
                  <a:pos x="32" y="10"/>
                </a:cxn>
                <a:cxn ang="0">
                  <a:pos x="37" y="2"/>
                </a:cxn>
                <a:cxn ang="0">
                  <a:pos x="28" y="0"/>
                </a:cxn>
                <a:cxn ang="0">
                  <a:pos x="19" y="3"/>
                </a:cxn>
              </a:cxnLst>
              <a:rect l="0" t="0" r="r" b="b"/>
              <a:pathLst>
                <a:path w="37" h="73">
                  <a:moveTo>
                    <a:pt x="19" y="3"/>
                  </a:moveTo>
                  <a:cubicBezTo>
                    <a:pt x="16" y="5"/>
                    <a:pt x="13" y="8"/>
                    <a:pt x="10" y="12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10" y="37"/>
                    <a:pt x="10" y="28"/>
                    <a:pt x="11" y="24"/>
                  </a:cubicBezTo>
                  <a:cubicBezTo>
                    <a:pt x="13" y="19"/>
                    <a:pt x="15" y="15"/>
                    <a:pt x="18" y="12"/>
                  </a:cubicBezTo>
                  <a:cubicBezTo>
                    <a:pt x="21" y="10"/>
                    <a:pt x="24" y="9"/>
                    <a:pt x="27" y="9"/>
                  </a:cubicBezTo>
                  <a:cubicBezTo>
                    <a:pt x="28" y="9"/>
                    <a:pt x="30" y="9"/>
                    <a:pt x="32" y="1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4" y="0"/>
                    <a:pt x="31" y="0"/>
                    <a:pt x="28" y="0"/>
                  </a:cubicBezTo>
                  <a:cubicBezTo>
                    <a:pt x="25" y="0"/>
                    <a:pt x="22" y="1"/>
                    <a:pt x="19" y="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39"/>
            <p:cNvSpPr>
              <a:spLocks/>
            </p:cNvSpPr>
            <p:nvPr userDrawn="1"/>
          </p:nvSpPr>
          <p:spPr bwMode="auto">
            <a:xfrm>
              <a:off x="6503988" y="2868613"/>
              <a:ext cx="406400" cy="112077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3" y="0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0" y="33"/>
                </a:cxn>
                <a:cxn ang="0">
                  <a:pos x="13" y="33"/>
                </a:cxn>
                <a:cxn ang="0">
                  <a:pos x="13" y="87"/>
                </a:cxn>
                <a:cxn ang="0">
                  <a:pos x="16" y="96"/>
                </a:cxn>
                <a:cxn ang="0">
                  <a:pos x="24" y="99"/>
                </a:cxn>
                <a:cxn ang="0">
                  <a:pos x="33" y="98"/>
                </a:cxn>
                <a:cxn ang="0">
                  <a:pos x="33" y="91"/>
                </a:cxn>
                <a:cxn ang="0">
                  <a:pos x="28" y="91"/>
                </a:cxn>
                <a:cxn ang="0">
                  <a:pos x="23" y="90"/>
                </a:cxn>
                <a:cxn ang="0">
                  <a:pos x="22" y="86"/>
                </a:cxn>
                <a:cxn ang="0">
                  <a:pos x="22" y="33"/>
                </a:cxn>
                <a:cxn ang="0">
                  <a:pos x="36" y="33"/>
                </a:cxn>
                <a:cxn ang="0">
                  <a:pos x="36" y="25"/>
                </a:cxn>
                <a:cxn ang="0">
                  <a:pos x="22" y="25"/>
                </a:cxn>
                <a:cxn ang="0">
                  <a:pos x="22" y="0"/>
                </a:cxn>
              </a:cxnLst>
              <a:rect l="0" t="0" r="r" b="b"/>
              <a:pathLst>
                <a:path w="36" h="99">
                  <a:moveTo>
                    <a:pt x="22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3" y="91"/>
                    <a:pt x="14" y="94"/>
                    <a:pt x="16" y="96"/>
                  </a:cubicBezTo>
                  <a:cubicBezTo>
                    <a:pt x="17" y="98"/>
                    <a:pt x="20" y="99"/>
                    <a:pt x="24" y="99"/>
                  </a:cubicBezTo>
                  <a:cubicBezTo>
                    <a:pt x="26" y="99"/>
                    <a:pt x="29" y="99"/>
                    <a:pt x="33" y="98"/>
                  </a:cubicBezTo>
                  <a:cubicBezTo>
                    <a:pt x="33" y="91"/>
                    <a:pt x="33" y="91"/>
                    <a:pt x="33" y="91"/>
                  </a:cubicBezTo>
                  <a:cubicBezTo>
                    <a:pt x="28" y="91"/>
                    <a:pt x="28" y="91"/>
                    <a:pt x="28" y="91"/>
                  </a:cubicBezTo>
                  <a:cubicBezTo>
                    <a:pt x="25" y="91"/>
                    <a:pt x="23" y="90"/>
                    <a:pt x="23" y="90"/>
                  </a:cubicBezTo>
                  <a:cubicBezTo>
                    <a:pt x="22" y="90"/>
                    <a:pt x="22" y="88"/>
                    <a:pt x="22" y="86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22" y="25"/>
                    <a:pt x="22" y="25"/>
                    <a:pt x="22" y="25"/>
                  </a:cubicBezTo>
                  <a:lnTo>
                    <a:pt x="2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8715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eVisitor - informacijski sustav za prijavu i odjavu turista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 descr="evisitorColor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43306"/>
            <a:ext cx="2016224" cy="100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18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eVisitor - informacijski sustav za prijavu i odjavu turista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 descr="evisitorColor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43306"/>
            <a:ext cx="2016224" cy="100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102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eVisitor - informacijski sustav za prijavu i odjavu turista</a:t>
            </a: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 descr="evisitorColor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43306"/>
            <a:ext cx="2016224" cy="100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9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eVisitor - informacijski sustav za prijavu i odjavu turista</a:t>
            </a:r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" name="Slika 9" descr="evisitorColor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43306"/>
            <a:ext cx="2016224" cy="100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94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eVisitor - informacijski sustav za prijavu i odjavu turista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6" name="Slika 5" descr="evisitorColor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43306"/>
            <a:ext cx="2016224" cy="100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26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eVisitor - informacijski sustav za prijavu i odjavu turista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5" name="Slika 4" descr="evisitorColor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43306"/>
            <a:ext cx="2016224" cy="100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72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eVisitor - informacijski sustav za prijavu i odjavu turista</a:t>
            </a: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 descr="evisitorColor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43306"/>
            <a:ext cx="2016224" cy="100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945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eVisitor - informacijski sustav za prijavu i odjavu turista</a:t>
            </a: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8" name="Slika 7" descr="evisitorColor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43306"/>
            <a:ext cx="2016224" cy="100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531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A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666B6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666B6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hr-HR" smtClean="0"/>
              <a:t>eVisitor - informacijski sustav za prijavu i odjavu turista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666B6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2D8E1E41-1AE0-4AB6-9D60-420C01792699}" type="slidenum">
              <a:rPr lang="hr-HR" smtClean="0"/>
              <a:pPr/>
              <a:t>‹#›</a:t>
            </a:fld>
            <a:endParaRPr lang="hr-HR" dirty="0"/>
          </a:p>
        </p:txBody>
      </p:sp>
      <p:pic>
        <p:nvPicPr>
          <p:cNvPr id="8" name="Slika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356935"/>
            <a:ext cx="1152128" cy="384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832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666B6E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rgbClr val="666B6E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1" kern="1200">
          <a:solidFill>
            <a:srgbClr val="666B6E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b="1" kern="1200">
          <a:solidFill>
            <a:srgbClr val="666B6E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b="1" kern="1200">
          <a:solidFill>
            <a:srgbClr val="666B6E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b="1" kern="1200">
          <a:solidFill>
            <a:srgbClr val="666B6E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18" Type="http://schemas.openxmlformats.org/officeDocument/2006/relationships/image" Target="../media/image15.jpeg"/><Relationship Id="rId3" Type="http://schemas.openxmlformats.org/officeDocument/2006/relationships/diagramData" Target="../diagrams/data14.xml"/><Relationship Id="rId21" Type="http://schemas.openxmlformats.org/officeDocument/2006/relationships/image" Target="../media/image18.png"/><Relationship Id="rId7" Type="http://schemas.microsoft.com/office/2007/relationships/diagramDrawing" Target="../diagrams/drawing14.xml"/><Relationship Id="rId12" Type="http://schemas.openxmlformats.org/officeDocument/2006/relationships/image" Target="../media/image9.jpe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13.jpe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image" Target="../media/image8.png"/><Relationship Id="rId5" Type="http://schemas.openxmlformats.org/officeDocument/2006/relationships/diagramQuickStyle" Target="../diagrams/quickStyle14.xml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diagramLayout" Target="../diagrams/layout14.xml"/><Relationship Id="rId9" Type="http://schemas.openxmlformats.org/officeDocument/2006/relationships/image" Target="../media/image6.png"/><Relationship Id="rId1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Informacijski sustav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pl-PL" dirty="0" smtClean="0"/>
              <a:t>za prijavu i odjavu turista</a:t>
            </a:r>
            <a:br>
              <a:rPr lang="pl-PL" dirty="0" smtClean="0"/>
            </a:br>
            <a:endParaRPr lang="en-US" dirty="0"/>
          </a:p>
        </p:txBody>
      </p:sp>
      <p:sp>
        <p:nvSpPr>
          <p:cNvPr id="8" name="Podnaslov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Tko su korisnici </a:t>
            </a:r>
            <a:r>
              <a:rPr lang="hr-HR" dirty="0" err="1" smtClean="0"/>
              <a:t>eVisitora</a:t>
            </a:r>
            <a:r>
              <a:rPr lang="hr-HR" dirty="0" smtClean="0"/>
              <a:t>?</a:t>
            </a:r>
            <a:endParaRPr lang="hr-H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5426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10</a:t>
            </a:fld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051720" y="1628800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Ministarstvo unutarnjih poslova</a:t>
            </a:r>
            <a:endParaRPr lang="hr-HR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6135" y="1700808"/>
            <a:ext cx="2232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Predstavništva Hrvatske turističke zajednice</a:t>
            </a:r>
            <a:endParaRPr lang="hr-HR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483768" y="3212976"/>
            <a:ext cx="72008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19872" y="2420888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788024" y="2420888"/>
            <a:ext cx="144016" cy="288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580112" y="2492896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832140" y="3645024"/>
            <a:ext cx="82809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771800" y="4437112"/>
            <a:ext cx="432048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275856" y="5085184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5292080" y="5193196"/>
            <a:ext cx="288032" cy="108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832140" y="4473116"/>
            <a:ext cx="828092" cy="180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06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Zbog čega eVisitor?</a:t>
            </a:r>
            <a:endParaRPr lang="hr-HR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5105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11</a:t>
            </a:fld>
            <a:endParaRPr lang="hr-HR"/>
          </a:p>
        </p:txBody>
      </p:sp>
      <p:sp>
        <p:nvSpPr>
          <p:cNvPr id="10" name="TextBox 9"/>
          <p:cNvSpPr txBox="1"/>
          <p:nvPr/>
        </p:nvSpPr>
        <p:spPr>
          <a:xfrm>
            <a:off x="395536" y="105273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rgbClr val="666B6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Ustrojavanje poslovnog i tehnološki suvremenog centralnog mjesta evidencije turista u RH</a:t>
            </a:r>
            <a:endParaRPr lang="hr-HR" dirty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09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Izravna korist dionika – TZ + TZŽ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12</a:t>
            </a:fld>
            <a:endParaRPr lang="hr-HR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578451"/>
              </p:ext>
            </p:extLst>
          </p:nvPr>
        </p:nvGraphicFramePr>
        <p:xfrm>
          <a:off x="-36512" y="2060848"/>
          <a:ext cx="4464496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327189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666B6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Turističke zajednice – Turističke zajednice županije</a:t>
            </a:r>
            <a:endParaRPr lang="hr-HR" dirty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8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173922"/>
              </p:ext>
            </p:extLst>
          </p:nvPr>
        </p:nvGraphicFramePr>
        <p:xfrm>
          <a:off x="4499992" y="2060848"/>
          <a:ext cx="4392488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4385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Izravna korist dionika - Iznajmljivači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13</a:t>
            </a:fld>
            <a:endParaRPr lang="hr-HR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668996"/>
              </p:ext>
            </p:extLst>
          </p:nvPr>
        </p:nvGraphicFramePr>
        <p:xfrm>
          <a:off x="-756592" y="2060848"/>
          <a:ext cx="584299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597839"/>
              </p:ext>
            </p:extLst>
          </p:nvPr>
        </p:nvGraphicFramePr>
        <p:xfrm>
          <a:off x="3995936" y="1988840"/>
          <a:ext cx="525658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131840" y="147549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666B6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Financijska i vremenska korist</a:t>
            </a:r>
            <a:endParaRPr lang="hr-HR" dirty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Način pristupa sustavu eVisitor</a:t>
            </a:r>
            <a:endParaRPr lang="hr-H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8962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14</a:t>
            </a:fld>
            <a:endParaRPr lang="hr-HR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7651">
            <a:off x="859783" y="2243449"/>
            <a:ext cx="897909" cy="8332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756524">
            <a:off x="264256" y="1854501"/>
            <a:ext cx="2015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666B6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Pristup Internetu</a:t>
            </a:r>
            <a:endParaRPr lang="hr-HR" dirty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0829117">
            <a:off x="302251" y="3817625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666B6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Svi operacijski sustavi</a:t>
            </a:r>
            <a:endParaRPr lang="hr-HR" dirty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21004044">
            <a:off x="5457077" y="1630645"/>
            <a:ext cx="2651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666B6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Bez dodatne instalacije</a:t>
            </a:r>
            <a:endParaRPr lang="hr-HR" dirty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3300">
            <a:off x="1238961" y="4287612"/>
            <a:ext cx="600556" cy="57052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59872">
            <a:off x="7830655" y="4313885"/>
            <a:ext cx="715144" cy="71514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9321">
            <a:off x="7269364" y="4572876"/>
            <a:ext cx="672674" cy="67267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7934">
            <a:off x="6248714" y="2044982"/>
            <a:ext cx="786835" cy="78683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75746">
            <a:off x="2554855" y="1799068"/>
            <a:ext cx="760242" cy="76024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554" y="5260017"/>
            <a:ext cx="1032321" cy="85260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25" y="5229185"/>
            <a:ext cx="1188503" cy="72998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9162">
            <a:off x="6452564" y="3508230"/>
            <a:ext cx="791813" cy="493489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 rot="20916085">
            <a:off x="5670517" y="2996763"/>
            <a:ext cx="2981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666B6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Svi internetski preglednici</a:t>
            </a:r>
            <a:endParaRPr lang="hr-HR" dirty="0">
              <a:solidFill>
                <a:srgbClr val="666B6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1650">
            <a:off x="5728473" y="3665337"/>
            <a:ext cx="666325" cy="66632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1717">
            <a:off x="7227507" y="3304422"/>
            <a:ext cx="665293" cy="44505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32090">
            <a:off x="7962621" y="3092442"/>
            <a:ext cx="476672" cy="47667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5817">
            <a:off x="88357" y="4450507"/>
            <a:ext cx="1369536" cy="603890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59872">
            <a:off x="3150134" y="2343447"/>
            <a:ext cx="715144" cy="715144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9321">
            <a:off x="2416592" y="2602438"/>
            <a:ext cx="672674" cy="67267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5817">
            <a:off x="8081245" y="4189311"/>
            <a:ext cx="1369536" cy="6038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0140">
            <a:off x="1993724" y="3969273"/>
            <a:ext cx="649828" cy="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04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Koji su sljedeći koraci i obveze TZ do kraja 2015.? 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15</a:t>
            </a:fld>
            <a:endParaRPr lang="hr-HR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249952"/>
              </p:ext>
            </p:extLst>
          </p:nvPr>
        </p:nvGraphicFramePr>
        <p:xfrm>
          <a:off x="0" y="980728"/>
          <a:ext cx="9036496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83568" y="1691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</a:t>
            </a:r>
            <a:endParaRPr lang="hr-H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27784" y="1691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</a:t>
            </a:r>
            <a:endParaRPr lang="hr-H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4008" y="16915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</a:t>
            </a:r>
            <a:endParaRPr lang="hr-H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60232" y="16915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</a:t>
            </a:r>
            <a:endParaRPr lang="hr-H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3297759" y="4293096"/>
            <a:ext cx="2222152" cy="1080001"/>
            <a:chOff x="6003629" y="1238495"/>
            <a:chExt cx="2222152" cy="1080001"/>
          </a:xfrm>
        </p:grpSpPr>
        <p:sp>
          <p:nvSpPr>
            <p:cNvPr id="23" name="Chevron 22"/>
            <p:cNvSpPr/>
            <p:nvPr/>
          </p:nvSpPr>
          <p:spPr>
            <a:xfrm>
              <a:off x="6003629" y="1238495"/>
              <a:ext cx="2222152" cy="1080001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hevron 4"/>
            <p:cNvSpPr/>
            <p:nvPr/>
          </p:nvSpPr>
          <p:spPr>
            <a:xfrm>
              <a:off x="6543630" y="1238495"/>
              <a:ext cx="1142151" cy="10800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800" kern="1200" dirty="0" smtClean="0"/>
                <a:t>Prijava i odjava turista</a:t>
              </a:r>
              <a:endParaRPr lang="hr-HR" sz="1800" kern="1200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059832" y="544522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Privremeno, za iznajmljivače koji to ne rade samostalno</a:t>
            </a:r>
            <a:endParaRPr lang="hr-H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1840" y="35637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Unos i prikupljanje rješenja</a:t>
            </a:r>
            <a:endParaRPr lang="hr-H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Novosti koje donosi sustav eVisitor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16</a:t>
            </a:fld>
            <a:endParaRPr lang="hr-HR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963060"/>
              </p:ext>
            </p:extLst>
          </p:nvPr>
        </p:nvGraphicFramePr>
        <p:xfrm>
          <a:off x="395536" y="134076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1669433" y="1352962"/>
            <a:ext cx="5421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200" b="1" spc="50" dirty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1</a:t>
            </a:r>
            <a:r>
              <a:rPr lang="hr-HR" sz="32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.</a:t>
            </a:r>
            <a:endParaRPr lang="en-US" sz="32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69433" y="2128210"/>
            <a:ext cx="5421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200" b="1" spc="50" dirty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2</a:t>
            </a:r>
            <a:r>
              <a:rPr lang="hr-HR" sz="32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.</a:t>
            </a:r>
            <a:endParaRPr lang="en-US" sz="32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69433" y="2903458"/>
            <a:ext cx="5421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200" b="1" spc="50" dirty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3</a:t>
            </a:r>
            <a:r>
              <a:rPr lang="hr-HR" sz="32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.</a:t>
            </a:r>
            <a:endParaRPr lang="en-US" sz="32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69433" y="3678706"/>
            <a:ext cx="5421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200" b="1" spc="50" dirty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4</a:t>
            </a:r>
            <a:r>
              <a:rPr lang="hr-HR" sz="32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.</a:t>
            </a:r>
            <a:endParaRPr lang="en-US" sz="32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69433" y="4453954"/>
            <a:ext cx="5421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200" b="1" spc="50" dirty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5</a:t>
            </a:r>
            <a:r>
              <a:rPr lang="hr-HR" sz="32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.</a:t>
            </a:r>
            <a:endParaRPr lang="en-US" sz="32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69433" y="5229200"/>
            <a:ext cx="5421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32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6.</a:t>
            </a:r>
            <a:endParaRPr lang="en-US" sz="32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71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Hvala Vam na pozornosti!</a:t>
            </a:r>
            <a:endParaRPr lang="en-US" dirty="0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Hrvatska turistička zajednica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3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eVisitor?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47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2</a:t>
            </a:fld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1907704" y="1844824"/>
            <a:ext cx="574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hr-H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hr-HR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3513202"/>
            <a:ext cx="575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</a:t>
            </a:r>
            <a:endParaRPr lang="hr-HR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29829" y="5157192"/>
            <a:ext cx="697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</a:t>
            </a:r>
            <a:endParaRPr lang="hr-HR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9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izgleda eVisitor?</a:t>
            </a: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3</a:t>
            </a:fld>
            <a:endParaRPr lang="hr-HR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52736"/>
            <a:ext cx="8928992" cy="5040862"/>
          </a:xfrm>
        </p:spPr>
      </p:pic>
    </p:spTree>
    <p:extLst>
      <p:ext uri="{BB962C8B-B14F-4D97-AF65-F5344CB8AC3E}">
        <p14:creationId xmlns:p14="http://schemas.microsoft.com/office/powerpoint/2010/main" val="35659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Čemu eVisitor služi?</a:t>
            </a:r>
            <a:endParaRPr lang="hr-H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178201"/>
              </p:ext>
            </p:extLst>
          </p:nvPr>
        </p:nvGraphicFramePr>
        <p:xfrm>
          <a:off x="323528" y="1340768"/>
          <a:ext cx="871296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4</a:t>
            </a:fld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4427984" y="632882"/>
            <a:ext cx="628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0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1.</a:t>
            </a:r>
            <a:endParaRPr lang="en-US" sz="40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27679" y="2996952"/>
            <a:ext cx="628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000" b="1" spc="50" dirty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2</a:t>
            </a:r>
            <a:r>
              <a:rPr lang="hr-HR" sz="40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.</a:t>
            </a:r>
            <a:endParaRPr lang="en-US" sz="40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35591" y="5673442"/>
            <a:ext cx="628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000" b="1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3</a:t>
            </a:r>
            <a:r>
              <a:rPr lang="hr-HR" sz="40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.</a:t>
            </a:r>
            <a:endParaRPr lang="en-US" sz="40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15111" y="5601434"/>
            <a:ext cx="628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000" b="1" spc="50" dirty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4</a:t>
            </a:r>
            <a:r>
              <a:rPr lang="hr-HR" sz="40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.</a:t>
            </a:r>
            <a:endParaRPr lang="en-US" sz="40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3009146"/>
            <a:ext cx="628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4000" b="1" spc="50" dirty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5</a:t>
            </a:r>
            <a:r>
              <a:rPr lang="hr-HR" sz="4000" b="1" cap="none" spc="50" dirty="0" smtClean="0">
                <a:ln w="13500">
                  <a:noFill/>
                  <a:prstDash val="solid"/>
                </a:ln>
                <a:solidFill>
                  <a:srgbClr val="666B6E"/>
                </a:solidFill>
                <a:latin typeface="Century Gothic" pitchFamily="34" charset="0"/>
              </a:rPr>
              <a:t>.</a:t>
            </a:r>
            <a:endParaRPr lang="en-US" sz="4000" b="1" cap="none" spc="50" dirty="0">
              <a:ln w="13500">
                <a:noFill/>
                <a:prstDash val="solid"/>
              </a:ln>
              <a:solidFill>
                <a:srgbClr val="666B6E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87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1. Objedinjavanje podataka o pružateljima usluga smještaja </a:t>
            </a:r>
            <a:endParaRPr lang="hr-H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5236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928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2</a:t>
            </a:r>
            <a:r>
              <a:rPr lang="hr-HR" dirty="0" smtClean="0"/>
              <a:t>. Prijava i odjava turista od strane pružatelja usluga smještaja</a:t>
            </a:r>
            <a:endParaRPr lang="hr-H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6086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782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3. Obračun i kontrola naplate boravišne pristojbe</a:t>
            </a:r>
            <a:endParaRPr lang="hr-H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721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320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4</a:t>
            </a:r>
            <a:r>
              <a:rPr lang="hr-HR" dirty="0" smtClean="0"/>
              <a:t>. Izvještavanje u statističke i marketinške svrhe</a:t>
            </a:r>
            <a:endParaRPr lang="hr-H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9954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106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5. Suradnja tijela javne vlasti u izvršavanju zakonskih zadaća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6624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1E41-1AE0-4AB6-9D60-420C01792699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27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isit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Words>672</Words>
  <Application>Microsoft Office PowerPoint</Application>
  <PresentationFormat>On-screen Show (4:3)</PresentationFormat>
  <Paragraphs>175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eVisitor</vt:lpstr>
      <vt:lpstr>Informacijski sustav  za prijavu i odjavu turista </vt:lpstr>
      <vt:lpstr>Što je eVisitor?</vt:lpstr>
      <vt:lpstr>Kako izgleda eVisitor?</vt:lpstr>
      <vt:lpstr>Čemu eVisitor služi?</vt:lpstr>
      <vt:lpstr>1. Objedinjavanje podataka o pružateljima usluga smještaja </vt:lpstr>
      <vt:lpstr>2. Prijava i odjava turista od strane pružatelja usluga smještaja</vt:lpstr>
      <vt:lpstr>3. Obračun i kontrola naplate boravišne pristojbe</vt:lpstr>
      <vt:lpstr>4. Izvještavanje u statističke i marketinške svrhe</vt:lpstr>
      <vt:lpstr>5. Suradnja tijela javne vlasti u izvršavanju zakonskih zadaća</vt:lpstr>
      <vt:lpstr>Tko su korisnici eVisitora?</vt:lpstr>
      <vt:lpstr>Zbog čega eVisitor?</vt:lpstr>
      <vt:lpstr>Izravna korist dionika – TZ + TZŽ</vt:lpstr>
      <vt:lpstr>Izravna korist dionika - Iznajmljivači</vt:lpstr>
      <vt:lpstr>Način pristupa sustavu eVisitor</vt:lpstr>
      <vt:lpstr>Koji su sljedeći koraci i obveze TZ do kraja 2015.? </vt:lpstr>
      <vt:lpstr>Novosti koje donosi sustav eVisitor</vt:lpstr>
      <vt:lpstr>Hvala Vam na pozornosti!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 Žagar</dc:creator>
  <cp:lastModifiedBy>Aleksandar Pavlović</cp:lastModifiedBy>
  <cp:revision>134</cp:revision>
  <dcterms:created xsi:type="dcterms:W3CDTF">2015-09-04T07:50:03Z</dcterms:created>
  <dcterms:modified xsi:type="dcterms:W3CDTF">2015-11-10T11:02:11Z</dcterms:modified>
</cp:coreProperties>
</file>